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82" r:id="rId3"/>
    <p:sldId id="377" r:id="rId5"/>
    <p:sldId id="381" r:id="rId6"/>
    <p:sldId id="258" r:id="rId7"/>
    <p:sldId id="262" r:id="rId8"/>
    <p:sldId id="386" r:id="rId9"/>
    <p:sldId id="478" r:id="rId10"/>
    <p:sldId id="479" r:id="rId11"/>
    <p:sldId id="480" r:id="rId12"/>
    <p:sldId id="481" r:id="rId13"/>
    <p:sldId id="483" r:id="rId14"/>
    <p:sldId id="484" r:id="rId15"/>
    <p:sldId id="485" r:id="rId16"/>
    <p:sldId id="489" r:id="rId17"/>
    <p:sldId id="490" r:id="rId18"/>
    <p:sldId id="493" r:id="rId19"/>
    <p:sldId id="491" r:id="rId20"/>
    <p:sldId id="494" r:id="rId21"/>
    <p:sldId id="495" r:id="rId22"/>
    <p:sldId id="496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05"/>
        <p:guide pos="383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46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3DAA0-7536-401C-88C0-8A882EAE86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15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 fontAlgn="base"/>
            <a:r>
              <a:rPr lang="zh-CN" altLang="en-US" strike="noStrike" noProof="1" dirty="0"/>
              <a:t>正文一级标题</a:t>
            </a:r>
            <a:r>
              <a:rPr lang="en-US" altLang="zh-CN" strike="noStrike" noProof="1" dirty="0"/>
              <a:t>-</a:t>
            </a:r>
            <a:r>
              <a:rPr lang="zh-CN" altLang="en-US" strike="noStrike" noProof="1" dirty="0"/>
              <a:t>阿里巴巴普惠体</a:t>
            </a:r>
            <a:r>
              <a:rPr lang="en-US" altLang="zh-CN" strike="noStrike" noProof="1" dirty="0"/>
              <a:t>20</a:t>
            </a:r>
            <a:r>
              <a:rPr lang="zh-CN" altLang="en-US" strike="noStrike" noProof="1" dirty="0"/>
              <a:t>号</a:t>
            </a:r>
            <a:endParaRPr lang="zh-CN" altLang="en-US" strike="noStrike" noProof="1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defRPr>
            </a:lvl1pPr>
          </a:lstStyle>
          <a:p>
            <a:pPr lvl="0" fontAlgn="base"/>
            <a:r>
              <a:rPr lang="zh-CN" altLang="en-US" strike="noStrike" noProof="1" dirty="0"/>
              <a:t>此为正文内容，字体不可改，阿里巴巴普惠体</a:t>
            </a:r>
            <a:r>
              <a:rPr lang="en-US" altLang="zh-CN" strike="noStrike" noProof="1" dirty="0"/>
              <a:t>16</a:t>
            </a:r>
            <a:r>
              <a:rPr lang="zh-CN" altLang="en-US" strike="noStrike" noProof="1" dirty="0"/>
              <a:t>号</a:t>
            </a:r>
            <a:endParaRPr lang="en-US" altLang="zh-CN" strike="noStrike" noProof="1" dirty="0"/>
          </a:p>
          <a:p>
            <a:pPr lvl="0" fontAlgn="base"/>
            <a:r>
              <a:rPr lang="zh-CN" altLang="en-US" strike="noStrike" noProof="1" dirty="0"/>
              <a:t>建议不超过三行，以图文并茂的方式讲解知识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fontAlgn="base"/>
            <a:r>
              <a:rPr kumimoji="1" lang="zh-CN" altLang="en-US" strike="noStrike" noProof="1" dirty="0"/>
              <a:t>主标题</a:t>
            </a:r>
            <a:endParaRPr kumimoji="1" lang="zh-CN" altLang="en-US" strike="noStrike" noProof="1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 fontAlgn="base"/>
            <a:r>
              <a:rPr kumimoji="1" lang="zh-CN" altLang="en-US" strike="noStrike" noProof="1" dirty="0"/>
              <a:t>副标题内容，如若没有可以删除</a:t>
            </a:r>
            <a:endParaRPr kumimoji="1"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fontAlgn="base"/>
            <a:r>
              <a:rPr kumimoji="1" lang="zh-CN" altLang="en-US" strike="noStrike" noProof="1" dirty="0"/>
              <a:t>标题，右侧章节自行设置，如</a:t>
            </a:r>
            <a:r>
              <a:rPr kumimoji="1" lang="en-US" altLang="zh-CN" strike="noStrike" noProof="1" dirty="0"/>
              <a:t>01</a:t>
            </a:r>
            <a:endParaRPr kumimoji="1" lang="zh-CN" altLang="en-US" strike="noStrike" noProof="1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 fontAlgn="base"/>
            <a:r>
              <a:rPr kumimoji="1" lang="zh-CN" altLang="en-US" strike="noStrike" noProof="1" dirty="0"/>
              <a:t>输入具体主讲内容</a:t>
            </a:r>
            <a:endParaRPr kumimoji="1" lang="en-US" altLang="zh-CN" strike="noStrike" noProof="1" dirty="0"/>
          </a:p>
          <a:p>
            <a:pPr lvl="0" fontAlgn="base"/>
            <a:r>
              <a:rPr kumimoji="1" lang="zh-CN" altLang="en-US" strike="noStrike" noProof="1" dirty="0"/>
              <a:t>可根据标题数量调整字体大小</a:t>
            </a:r>
            <a:endParaRPr kumimoji="1" lang="zh-CN" altLang="en-US" strike="noStrike" noProof="1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fontAlgn="base"/>
            <a:r>
              <a:rPr kumimoji="1" lang="zh-CN" altLang="en-US" strike="noStrike" noProof="1" dirty="0"/>
              <a:t>章</a:t>
            </a:r>
            <a:endParaRPr kumimoji="1"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 fontAlgn="base">
              <a:lnSpc>
                <a:spcPct val="150000"/>
              </a:lnSpc>
              <a:buNone/>
            </a:pPr>
            <a:r>
              <a:rPr lang="zh-CN" altLang="en-US" strike="noStrike" noProof="1" dirty="0"/>
              <a:t>此处以罗列的方式表达</a:t>
            </a:r>
            <a:r>
              <a:rPr lang="en-US" altLang="zh-CN" strike="noStrike" noProof="1" dirty="0"/>
              <a:t>XXX</a:t>
            </a:r>
            <a:r>
              <a:rPr lang="zh-CN" altLang="en-US" strike="noStrike" noProof="1" dirty="0"/>
              <a:t>技术特性</a:t>
            </a:r>
            <a:r>
              <a:rPr lang="en-US" altLang="zh-CN" strike="noStrike" noProof="1" dirty="0"/>
              <a:t>/</a:t>
            </a:r>
            <a:r>
              <a:rPr lang="zh-CN" altLang="en-US" strike="noStrike" noProof="1" dirty="0"/>
              <a:t>要点等</a:t>
            </a:r>
            <a:endParaRPr lang="en-US" altLang="zh-CN" strike="noStrike" noProof="1" dirty="0"/>
          </a:p>
          <a:p>
            <a:pPr lvl="1" fontAlgn="base"/>
            <a:r>
              <a:rPr lang="zh-CN" altLang="en-US" strike="noStrike" noProof="1" dirty="0"/>
              <a:t>技术特性</a:t>
            </a:r>
            <a:r>
              <a:rPr lang="en-US" altLang="zh-CN" strike="noStrike" noProof="1" dirty="0"/>
              <a:t>1</a:t>
            </a:r>
            <a:endParaRPr lang="en-US" altLang="zh-CN" strike="noStrike" noProof="1" dirty="0"/>
          </a:p>
          <a:p>
            <a:pPr lvl="1" fontAlgn="base"/>
            <a:r>
              <a:rPr lang="zh-CN" altLang="en-US" strike="noStrike" noProof="1" dirty="0"/>
              <a:t>技术特性</a:t>
            </a:r>
            <a:r>
              <a:rPr lang="en-US" altLang="zh-CN" strike="noStrike" noProof="1" dirty="0"/>
              <a:t>2</a:t>
            </a:r>
            <a:endParaRPr lang="en-US" altLang="zh-CN" strike="noStrike" noProof="1" dirty="0"/>
          </a:p>
          <a:p>
            <a:pPr lvl="2" fontAlgn="base"/>
            <a:r>
              <a:rPr lang="zh-CN" altLang="en-US" strike="noStrike" noProof="1" dirty="0"/>
              <a:t>要点</a:t>
            </a:r>
            <a:r>
              <a:rPr lang="en-US" altLang="zh-CN" strike="noStrike" noProof="1" dirty="0"/>
              <a:t>1</a:t>
            </a:r>
            <a:endParaRPr lang="en-US" altLang="zh-CN" strike="noStrike" noProof="1" dirty="0"/>
          </a:p>
          <a:p>
            <a:pPr lvl="2" fontAlgn="base"/>
            <a:r>
              <a:rPr lang="zh-CN" altLang="en-US" strike="noStrike" noProof="1" dirty="0"/>
              <a:t>要点</a:t>
            </a:r>
            <a:r>
              <a:rPr lang="en-US" altLang="zh-CN" strike="noStrike" noProof="1" dirty="0"/>
              <a:t>2</a:t>
            </a:r>
            <a:endParaRPr lang="zh-CN" altLang="en-US" strike="noStrike" noProof="1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 fontAlgn="base"/>
            <a:r>
              <a:rPr lang="zh-CN" altLang="en-US" strike="noStrike" noProof="1" dirty="0"/>
              <a:t>正文一级标题</a:t>
            </a:r>
            <a:r>
              <a:rPr lang="en-US" altLang="zh-CN" strike="noStrike" noProof="1" dirty="0"/>
              <a:t>-</a:t>
            </a:r>
            <a:r>
              <a:rPr lang="zh-CN" altLang="en-US" strike="noStrike" noProof="1" dirty="0"/>
              <a:t>阿里巴巴普惠体</a:t>
            </a:r>
            <a:r>
              <a:rPr lang="en-US" altLang="zh-CN" strike="noStrike" noProof="1" dirty="0"/>
              <a:t>20</a:t>
            </a:r>
            <a:r>
              <a:rPr lang="zh-CN" altLang="en-US" strike="noStrike" noProof="1" dirty="0"/>
              <a:t>号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38346" y="6184540"/>
            <a:ext cx="2146572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2024.6.2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917065"/>
            <a:ext cx="111315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8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手机点餐</a:t>
            </a:r>
            <a:r>
              <a:rPr lang="en-US" altLang="zh-CN" sz="8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APP</a:t>
            </a:r>
            <a:r>
              <a:rPr lang="en-US" altLang="zh-CN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              </a:t>
            </a:r>
            <a:endParaRPr lang="en-US" altLang="zh-CN" sz="4000" dirty="0">
              <a:solidFill>
                <a:schemeClr val="tx1"/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lt"/>
            </a:endParaRPr>
          </a:p>
          <a:p>
            <a:pPr marL="1828800" lvl="4" indent="457200"/>
            <a:r>
              <a:rPr lang="en-US" altLang="zh-CN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       </a:t>
            </a:r>
            <a:r>
              <a:rPr lang="zh-CN" altLang="en-US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——基于</a:t>
            </a:r>
            <a:r>
              <a:rPr lang="en-US" altLang="zh-CN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Arkts+express</a:t>
            </a:r>
            <a:r>
              <a:rPr lang="zh-CN" altLang="en-US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的点餐</a:t>
            </a:r>
            <a:r>
              <a:rPr lang="en-US" altLang="zh-CN" sz="4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APP</a:t>
            </a:r>
            <a:endParaRPr lang="en-US" altLang="zh-CN" sz="4000" dirty="0">
              <a:solidFill>
                <a:schemeClr val="tx1"/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56739" y="4992252"/>
            <a:ext cx="7510272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flipH="1">
            <a:off x="0" y="0"/>
            <a:ext cx="12192000" cy="6858001"/>
            <a:chOff x="2" y="0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2" y="0"/>
              <a:ext cx="3135084" cy="5941181"/>
              <a:chOff x="0" y="0"/>
              <a:chExt cx="2590667" cy="4976958"/>
            </a:xfrm>
          </p:grpSpPr>
          <p:sp>
            <p:nvSpPr>
              <p:cNvPr id="12" name="矩形 1"/>
              <p:cNvSpPr/>
              <p:nvPr/>
            </p:nvSpPr>
            <p:spPr>
              <a:xfrm>
                <a:off x="0" y="0"/>
                <a:ext cx="2590667" cy="4976958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0 h 3689577"/>
                  <a:gd name="connsiteX1-3" fmla="*/ 2278743 w 2278743"/>
                  <a:gd name="connsiteY1-4" fmla="*/ 0 h 3689577"/>
                  <a:gd name="connsiteX2-5" fmla="*/ 0 w 2278743"/>
                  <a:gd name="connsiteY2-6" fmla="*/ 3689577 h 3689577"/>
                  <a:gd name="connsiteX3-7" fmla="*/ 0 w 2278743"/>
                  <a:gd name="connsiteY3-8" fmla="*/ 0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0" y="0"/>
                <a:ext cx="2590667" cy="368957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0 h 3689577"/>
                  <a:gd name="connsiteX1-3" fmla="*/ 2278743 w 2278743"/>
                  <a:gd name="connsiteY1-4" fmla="*/ 0 h 3689577"/>
                  <a:gd name="connsiteX2-5" fmla="*/ 0 w 2278743"/>
                  <a:gd name="connsiteY2-6" fmla="*/ 3689577 h 3689577"/>
                  <a:gd name="connsiteX3-7" fmla="*/ 0 w 2278743"/>
                  <a:gd name="connsiteY3-8" fmla="*/ 0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63315" y="1664306"/>
              <a:ext cx="2728687" cy="5193695"/>
              <a:chOff x="7715421" y="1884933"/>
              <a:chExt cx="1428579" cy="3258567"/>
            </a:xfrm>
          </p:grpSpPr>
          <p:sp>
            <p:nvSpPr>
              <p:cNvPr id="13" name="矩形 10"/>
              <p:cNvSpPr/>
              <p:nvPr/>
            </p:nvSpPr>
            <p:spPr>
              <a:xfrm>
                <a:off x="7715421" y="1884933"/>
                <a:ext cx="1428579" cy="325856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3689577 h 3689577"/>
                  <a:gd name="connsiteX1-3" fmla="*/ 2278743 w 2278743"/>
                  <a:gd name="connsiteY1-4" fmla="*/ 0 h 3689577"/>
                  <a:gd name="connsiteX2-5" fmla="*/ 2278743 w 2278743"/>
                  <a:gd name="connsiteY2-6" fmla="*/ 3689577 h 3689577"/>
                  <a:gd name="connsiteX3-7" fmla="*/ 0 w 2278743"/>
                  <a:gd name="connsiteY3-8" fmla="*/ 3689577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715421" y="2606134"/>
                <a:ext cx="1428579" cy="2537366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3689577 h 3689577"/>
                  <a:gd name="connsiteX1-3" fmla="*/ 2278743 w 2278743"/>
                  <a:gd name="connsiteY1-4" fmla="*/ 0 h 3689577"/>
                  <a:gd name="connsiteX2-5" fmla="*/ 2278743 w 2278743"/>
                  <a:gd name="connsiteY2-6" fmla="*/ 3689577 h 3689577"/>
                  <a:gd name="connsiteX3-7" fmla="*/ 0 w 2278743"/>
                  <a:gd name="connsiteY3-8" fmla="*/ 3689577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8415020" y="37769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4465320"/>
            <a:chOff x="920209" y="1823316"/>
            <a:chExt cx="8363592" cy="208358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08358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点击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“</a:t>
              </a: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优惠活动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”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会进入领取优惠券界面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每下超过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50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元的单可以领取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元优惠券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点击领取后优惠券会进入到账户中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85768" cy="51319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4.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优惠活动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优惠活动吸引顾客下单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3" name="图片 2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0" y="405130"/>
            <a:ext cx="2962275" cy="6015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0" y="405130"/>
            <a:ext cx="2962275" cy="6015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5305425"/>
            <a:chOff x="920209" y="1823316"/>
            <a:chExt cx="8363592" cy="2475588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475588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顶部显示菜品名称和菜品单价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点击加减按钮可以调整下单数量，也可以直接输入下单数量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下单数量输入框进行了输入类型检查，只能输入数字，而且最少下单数量为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点击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“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红包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/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优惠券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”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可以选择使用优惠券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输入栏可以输入下单信息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优惠显示优惠值，优惠值取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min(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订单价格，优惠券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),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更符合逻辑。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85768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5.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提交订单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提交订单界面简介明了，功能全面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6555" y="414020"/>
            <a:ext cx="3000375" cy="6029325"/>
          </a:xfrm>
          <a:prstGeom prst="rect">
            <a:avLst/>
          </a:prstGeom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35" y="414020"/>
            <a:ext cx="3000375" cy="602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5305425"/>
            <a:chOff x="920209" y="1823316"/>
            <a:chExt cx="8363592" cy="2475588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475588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使用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40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元优惠券后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“</a:t>
              </a:r>
              <a:r>
                <a:rPr lang="zh-CN" altLang="en-US" sz="1600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  <a:sym typeface="+mn-ea"/>
                </a:rPr>
                <a:t>提交订单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”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界面显示使用了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40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元优惠券。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优回值并不是优惠券值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40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，而是实际优惠值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20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，这里做了处理。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如果增加订单数量为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3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，这里的实际优惠值则为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40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元，合计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20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元。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若不使用优惠券，则显示用户拥有的优惠券的数量。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85768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5.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提交订单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提交订单逻辑清晰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9865" y="476885"/>
            <a:ext cx="1620520" cy="3402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235" y="1484630"/>
            <a:ext cx="1645285" cy="3390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2348865"/>
            <a:ext cx="1701165" cy="3513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240" y="3140710"/>
            <a:ext cx="1692910" cy="349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5305425"/>
            <a:chOff x="920209" y="1823316"/>
            <a:chExt cx="8363592" cy="2475588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475588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订单界面显示历史订单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历史订单内容包括菜品照片、菜品名称、菜品价格、订单数量等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再来一单功能可以跳转到相应的点餐界面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3310541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6.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提交订单逻辑清晰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547370"/>
            <a:ext cx="2857500" cy="5948680"/>
          </a:xfrm>
          <a:prstGeom prst="rect">
            <a:avLst/>
          </a:prstGeom>
        </p:spPr>
      </p:pic>
      <p:pic>
        <p:nvPicPr>
          <p:cNvPr id="3" name="图片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850" y="542925"/>
            <a:ext cx="2857500" cy="595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5305425"/>
            <a:chOff x="920209" y="1823316"/>
            <a:chExt cx="8363592" cy="2475588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475588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订单详情界面显示历史订单详情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详情信息包括下单时间、订单编号、买家姓名、手机号、地址等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订单详情界面有福利群二维码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57259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6.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订单详情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订单详情展示订单的详细内容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554990"/>
            <a:ext cx="2805430" cy="5891530"/>
          </a:xfrm>
          <a:prstGeom prst="rect">
            <a:avLst/>
          </a:prstGeom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35" y="552450"/>
            <a:ext cx="2809875" cy="589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5063491"/>
            <a:chOff x="920209" y="1823316"/>
            <a:chExt cx="8363592" cy="2362698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362698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会员消费可以获得会员积分，积分可以兑换优惠券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会员中心可以查询拥有优惠券数量，点击进入后可以查看拥有优惠券详情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积分中心可以兑换优惠券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福利群可以加入福利群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问题反馈可以向官方提交反馈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消费领券可以根据消费领取优惠券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57259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6.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会员中心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会员中心可以进行福利兑换等操作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705" y="561975"/>
            <a:ext cx="2853055" cy="5876925"/>
          </a:xfrm>
          <a:prstGeom prst="rect">
            <a:avLst/>
          </a:prstGeom>
        </p:spPr>
      </p:pic>
      <p:pic>
        <p:nvPicPr>
          <p:cNvPr id="3" name="图片 2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040" y="561975"/>
            <a:ext cx="2857500" cy="5876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4651376"/>
            <a:chOff x="920209" y="1823316"/>
            <a:chExt cx="8363592" cy="2170399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170399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积分中心上方显示会员积分值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热门兑换可以兑换相应的优惠券，如果积分不足会提示积分不足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兑换成功用户账户中会获得相应的优惠券，并且扣除相应的会员积分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57259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7.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积分中心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积分中心可以兑换优惠券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4485" y="548640"/>
            <a:ext cx="2857500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825" y="547370"/>
            <a:ext cx="2862580" cy="594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3076575"/>
            <a:chOff x="920209" y="1823316"/>
            <a:chExt cx="8363592" cy="119379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119379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福利群功能可以进入福利群界面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加入福利群可以领取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30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元券包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57259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8.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福利群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进入福利群领取福利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0460" y="547370"/>
            <a:ext cx="2824480" cy="5943600"/>
          </a:xfrm>
          <a:prstGeom prst="rect">
            <a:avLst/>
          </a:prstGeom>
        </p:spPr>
      </p:pic>
      <p:pic>
        <p:nvPicPr>
          <p:cNvPr id="8" name="图片 7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579755"/>
            <a:ext cx="2857500" cy="5876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2926714"/>
            <a:chOff x="920209" y="1823316"/>
            <a:chExt cx="8363592" cy="1365647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1365647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问题反馈内容会传输到后台，后台可以对反馈的问题进行处理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4957259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9.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问题反馈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问题反馈界面可以向后台汇报问题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9190" y="548640"/>
            <a:ext cx="2876550" cy="5948680"/>
          </a:xfrm>
          <a:prstGeom prst="rect">
            <a:avLst/>
          </a:prstGeom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561975"/>
            <a:ext cx="2857500" cy="5876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2926714"/>
            <a:chOff x="920209" y="1823316"/>
            <a:chExt cx="8363592" cy="1365647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1365647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消费领券每消费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50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元可以领取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10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元优惠券</a:t>
              </a:r>
              <a:endParaRPr lang="zh-CN" altLang="en-US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优惠券可以在下单时抵消花费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6559501" cy="459562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28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10.</a:t>
              </a:r>
              <a:r>
                <a:rPr lang="zh-CN" altLang="en-US" sz="28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消费领券</a:t>
              </a:r>
              <a:r>
                <a:rPr lang="en-US" altLang="zh-CN" sz="28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&amp;</a:t>
              </a:r>
              <a:r>
                <a:rPr lang="zh-CN" altLang="en-US" sz="28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优惠券</a:t>
              </a:r>
              <a:endParaRPr lang="zh-CN" altLang="en-US" sz="28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优惠券中心可以集中操作优惠券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4" name="图片 3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080" y="561975"/>
            <a:ext cx="2857500" cy="587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190" y="561975"/>
            <a:ext cx="1365250" cy="2853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95" y="561975"/>
            <a:ext cx="1390015" cy="2852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350" y="3500755"/>
            <a:ext cx="1397000" cy="2934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395" y="3500755"/>
            <a:ext cx="1399540" cy="2934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3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949267" y="2142139"/>
            <a:ext cx="8351836" cy="3031182"/>
            <a:chOff x="1505" y="1312"/>
            <a:chExt cx="4673" cy="1696"/>
          </a:xfrm>
        </p:grpSpPr>
        <p:sp>
          <p:nvSpPr>
            <p:cNvPr id="54" name="Freeform 5"/>
            <p:cNvSpPr/>
            <p:nvPr>
              <p:custDataLst>
                <p:tags r:id="rId2"/>
              </p:custDataLst>
            </p:nvPr>
          </p:nvSpPr>
          <p:spPr bwMode="auto">
            <a:xfrm>
              <a:off x="2731" y="1899"/>
              <a:ext cx="405" cy="546"/>
            </a:xfrm>
            <a:custGeom>
              <a:avLst/>
              <a:gdLst>
                <a:gd name="T0" fmla="*/ 333 w 405"/>
                <a:gd name="T1" fmla="*/ 546 h 546"/>
                <a:gd name="T2" fmla="*/ 0 w 405"/>
                <a:gd name="T3" fmla="*/ 48 h 546"/>
                <a:gd name="T4" fmla="*/ 72 w 405"/>
                <a:gd name="T5" fmla="*/ 0 h 546"/>
                <a:gd name="T6" fmla="*/ 405 w 405"/>
                <a:gd name="T7" fmla="*/ 498 h 546"/>
                <a:gd name="T8" fmla="*/ 333 w 405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546">
                  <a:moveTo>
                    <a:pt x="333" y="546"/>
                  </a:moveTo>
                  <a:lnTo>
                    <a:pt x="0" y="48"/>
                  </a:lnTo>
                  <a:lnTo>
                    <a:pt x="72" y="0"/>
                  </a:lnTo>
                  <a:lnTo>
                    <a:pt x="405" y="498"/>
                  </a:lnTo>
                  <a:lnTo>
                    <a:pt x="333" y="546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5" name="Freeform 6"/>
            <p:cNvSpPr/>
            <p:nvPr>
              <p:custDataLst>
                <p:tags r:id="rId3"/>
              </p:custDataLst>
            </p:nvPr>
          </p:nvSpPr>
          <p:spPr bwMode="auto">
            <a:xfrm>
              <a:off x="2731" y="1909"/>
              <a:ext cx="104" cy="70"/>
            </a:xfrm>
            <a:custGeom>
              <a:avLst/>
              <a:gdLst>
                <a:gd name="T0" fmla="*/ 30 w 39"/>
                <a:gd name="T1" fmla="*/ 0 h 26"/>
                <a:gd name="T2" fmla="*/ 7 w 39"/>
                <a:gd name="T3" fmla="*/ 9 h 26"/>
                <a:gd name="T4" fmla="*/ 0 w 39"/>
                <a:gd name="T5" fmla="*/ 14 h 26"/>
                <a:gd name="T6" fmla="*/ 8 w 39"/>
                <a:gd name="T7" fmla="*/ 26 h 26"/>
                <a:gd name="T8" fmla="*/ 39 w 39"/>
                <a:gd name="T9" fmla="*/ 14 h 26"/>
                <a:gd name="T10" fmla="*/ 30 w 39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6">
                  <a:moveTo>
                    <a:pt x="30" y="0"/>
                  </a:moveTo>
                  <a:cubicBezTo>
                    <a:pt x="23" y="4"/>
                    <a:pt x="15" y="7"/>
                    <a:pt x="7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9" y="23"/>
                    <a:pt x="29" y="19"/>
                    <a:pt x="39" y="1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6" name="Freeform 7"/>
            <p:cNvSpPr/>
            <p:nvPr>
              <p:custDataLst>
                <p:tags r:id="rId4"/>
              </p:custDataLst>
            </p:nvPr>
          </p:nvSpPr>
          <p:spPr bwMode="auto">
            <a:xfrm>
              <a:off x="3927" y="1899"/>
              <a:ext cx="406" cy="546"/>
            </a:xfrm>
            <a:custGeom>
              <a:avLst/>
              <a:gdLst>
                <a:gd name="T0" fmla="*/ 333 w 406"/>
                <a:gd name="T1" fmla="*/ 546 h 546"/>
                <a:gd name="T2" fmla="*/ 0 w 406"/>
                <a:gd name="T3" fmla="*/ 48 h 546"/>
                <a:gd name="T4" fmla="*/ 72 w 406"/>
                <a:gd name="T5" fmla="*/ 0 h 546"/>
                <a:gd name="T6" fmla="*/ 406 w 406"/>
                <a:gd name="T7" fmla="*/ 498 h 546"/>
                <a:gd name="T8" fmla="*/ 333 w 406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546">
                  <a:moveTo>
                    <a:pt x="333" y="546"/>
                  </a:moveTo>
                  <a:lnTo>
                    <a:pt x="0" y="48"/>
                  </a:lnTo>
                  <a:lnTo>
                    <a:pt x="72" y="0"/>
                  </a:lnTo>
                  <a:lnTo>
                    <a:pt x="406" y="498"/>
                  </a:lnTo>
                  <a:lnTo>
                    <a:pt x="333" y="546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7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3927" y="1907"/>
              <a:ext cx="104" cy="72"/>
            </a:xfrm>
            <a:custGeom>
              <a:avLst/>
              <a:gdLst>
                <a:gd name="T0" fmla="*/ 29 w 39"/>
                <a:gd name="T1" fmla="*/ 0 h 27"/>
                <a:gd name="T2" fmla="*/ 9 w 39"/>
                <a:gd name="T3" fmla="*/ 9 h 27"/>
                <a:gd name="T4" fmla="*/ 0 w 39"/>
                <a:gd name="T5" fmla="*/ 15 h 27"/>
                <a:gd name="T6" fmla="*/ 8 w 39"/>
                <a:gd name="T7" fmla="*/ 27 h 27"/>
                <a:gd name="T8" fmla="*/ 39 w 39"/>
                <a:gd name="T9" fmla="*/ 13 h 27"/>
                <a:gd name="T10" fmla="*/ 29 w 39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7">
                  <a:moveTo>
                    <a:pt x="29" y="0"/>
                  </a:moveTo>
                  <a:cubicBezTo>
                    <a:pt x="23" y="4"/>
                    <a:pt x="16" y="7"/>
                    <a:pt x="9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9" y="24"/>
                    <a:pt x="29" y="19"/>
                    <a:pt x="39" y="1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8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869" y="2153"/>
              <a:ext cx="219" cy="172"/>
            </a:xfrm>
            <a:custGeom>
              <a:avLst/>
              <a:gdLst>
                <a:gd name="T0" fmla="*/ 115 w 219"/>
                <a:gd name="T1" fmla="*/ 172 h 172"/>
                <a:gd name="T2" fmla="*/ 219 w 219"/>
                <a:gd name="T3" fmla="*/ 172 h 172"/>
                <a:gd name="T4" fmla="*/ 104 w 219"/>
                <a:gd name="T5" fmla="*/ 0 h 172"/>
                <a:gd name="T6" fmla="*/ 0 w 219"/>
                <a:gd name="T7" fmla="*/ 0 h 172"/>
                <a:gd name="T8" fmla="*/ 115 w 219"/>
                <a:gd name="T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2">
                  <a:moveTo>
                    <a:pt x="115" y="172"/>
                  </a:moveTo>
                  <a:lnTo>
                    <a:pt x="219" y="172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115" y="172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4066" y="2153"/>
              <a:ext cx="218" cy="172"/>
            </a:xfrm>
            <a:custGeom>
              <a:avLst/>
              <a:gdLst>
                <a:gd name="T0" fmla="*/ 104 w 218"/>
                <a:gd name="T1" fmla="*/ 0 h 172"/>
                <a:gd name="T2" fmla="*/ 0 w 218"/>
                <a:gd name="T3" fmla="*/ 0 h 172"/>
                <a:gd name="T4" fmla="*/ 114 w 218"/>
                <a:gd name="T5" fmla="*/ 172 h 172"/>
                <a:gd name="T6" fmla="*/ 218 w 218"/>
                <a:gd name="T7" fmla="*/ 172 h 172"/>
                <a:gd name="T8" fmla="*/ 104 w 218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72">
                  <a:moveTo>
                    <a:pt x="104" y="0"/>
                  </a:moveTo>
                  <a:lnTo>
                    <a:pt x="0" y="0"/>
                  </a:lnTo>
                  <a:lnTo>
                    <a:pt x="114" y="172"/>
                  </a:lnTo>
                  <a:lnTo>
                    <a:pt x="218" y="17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0" name="Rectangle 1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10" y="2113"/>
              <a:ext cx="75" cy="17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1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2309" y="2113"/>
              <a:ext cx="3073" cy="172"/>
            </a:xfrm>
            <a:custGeom>
              <a:avLst/>
              <a:gdLst>
                <a:gd name="T0" fmla="*/ 0 w 3073"/>
                <a:gd name="T1" fmla="*/ 172 h 172"/>
                <a:gd name="T2" fmla="*/ 2987 w 3073"/>
                <a:gd name="T3" fmla="*/ 172 h 172"/>
                <a:gd name="T4" fmla="*/ 3073 w 3073"/>
                <a:gd name="T5" fmla="*/ 86 h 172"/>
                <a:gd name="T6" fmla="*/ 2987 w 3073"/>
                <a:gd name="T7" fmla="*/ 0 h 172"/>
                <a:gd name="T8" fmla="*/ 0 w 3073"/>
                <a:gd name="T9" fmla="*/ 0 h 172"/>
                <a:gd name="T10" fmla="*/ 0 w 3073"/>
                <a:gd name="T1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3" h="172">
                  <a:moveTo>
                    <a:pt x="0" y="172"/>
                  </a:moveTo>
                  <a:lnTo>
                    <a:pt x="2987" y="172"/>
                  </a:lnTo>
                  <a:lnTo>
                    <a:pt x="3073" y="86"/>
                  </a:lnTo>
                  <a:lnTo>
                    <a:pt x="2987" y="0"/>
                  </a:lnTo>
                  <a:lnTo>
                    <a:pt x="0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2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5328" y="2113"/>
              <a:ext cx="158" cy="172"/>
            </a:xfrm>
            <a:custGeom>
              <a:avLst/>
              <a:gdLst>
                <a:gd name="T0" fmla="*/ 73 w 158"/>
                <a:gd name="T1" fmla="*/ 0 h 172"/>
                <a:gd name="T2" fmla="*/ 0 w 158"/>
                <a:gd name="T3" fmla="*/ 0 h 172"/>
                <a:gd name="T4" fmla="*/ 86 w 158"/>
                <a:gd name="T5" fmla="*/ 86 h 172"/>
                <a:gd name="T6" fmla="*/ 0 w 158"/>
                <a:gd name="T7" fmla="*/ 172 h 172"/>
                <a:gd name="T8" fmla="*/ 73 w 158"/>
                <a:gd name="T9" fmla="*/ 172 h 172"/>
                <a:gd name="T10" fmla="*/ 158 w 158"/>
                <a:gd name="T11" fmla="*/ 86 h 172"/>
                <a:gd name="T12" fmla="*/ 73 w 158"/>
                <a:gd name="T1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72">
                  <a:moveTo>
                    <a:pt x="73" y="0"/>
                  </a:moveTo>
                  <a:lnTo>
                    <a:pt x="0" y="0"/>
                  </a:lnTo>
                  <a:lnTo>
                    <a:pt x="86" y="86"/>
                  </a:lnTo>
                  <a:lnTo>
                    <a:pt x="0" y="172"/>
                  </a:lnTo>
                  <a:lnTo>
                    <a:pt x="73" y="172"/>
                  </a:lnTo>
                  <a:lnTo>
                    <a:pt x="158" y="8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3" name="Freeform 14"/>
            <p:cNvSpPr/>
            <p:nvPr>
              <p:custDataLst>
                <p:tags r:id="rId11"/>
              </p:custDataLst>
            </p:nvPr>
          </p:nvSpPr>
          <p:spPr bwMode="auto">
            <a:xfrm>
              <a:off x="3513" y="2113"/>
              <a:ext cx="221" cy="172"/>
            </a:xfrm>
            <a:custGeom>
              <a:avLst/>
              <a:gdLst>
                <a:gd name="T0" fmla="*/ 0 w 221"/>
                <a:gd name="T1" fmla="*/ 172 h 172"/>
                <a:gd name="T2" fmla="*/ 107 w 221"/>
                <a:gd name="T3" fmla="*/ 172 h 172"/>
                <a:gd name="T4" fmla="*/ 221 w 221"/>
                <a:gd name="T5" fmla="*/ 0 h 172"/>
                <a:gd name="T6" fmla="*/ 115 w 221"/>
                <a:gd name="T7" fmla="*/ 0 h 172"/>
                <a:gd name="T8" fmla="*/ 0 w 221"/>
                <a:gd name="T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72">
                  <a:moveTo>
                    <a:pt x="0" y="172"/>
                  </a:moveTo>
                  <a:lnTo>
                    <a:pt x="107" y="172"/>
                  </a:lnTo>
                  <a:lnTo>
                    <a:pt x="221" y="0"/>
                  </a:lnTo>
                  <a:lnTo>
                    <a:pt x="115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4" name="Freeform 15"/>
            <p:cNvSpPr/>
            <p:nvPr>
              <p:custDataLst>
                <p:tags r:id="rId12"/>
              </p:custDataLst>
            </p:nvPr>
          </p:nvSpPr>
          <p:spPr bwMode="auto">
            <a:xfrm>
              <a:off x="4709" y="2113"/>
              <a:ext cx="222" cy="172"/>
            </a:xfrm>
            <a:custGeom>
              <a:avLst/>
              <a:gdLst>
                <a:gd name="T0" fmla="*/ 222 w 222"/>
                <a:gd name="T1" fmla="*/ 0 h 172"/>
                <a:gd name="T2" fmla="*/ 115 w 222"/>
                <a:gd name="T3" fmla="*/ 0 h 172"/>
                <a:gd name="T4" fmla="*/ 0 w 222"/>
                <a:gd name="T5" fmla="*/ 172 h 172"/>
                <a:gd name="T6" fmla="*/ 107 w 222"/>
                <a:gd name="T7" fmla="*/ 172 h 172"/>
                <a:gd name="T8" fmla="*/ 222 w 222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72">
                  <a:moveTo>
                    <a:pt x="222" y="0"/>
                  </a:moveTo>
                  <a:lnTo>
                    <a:pt x="115" y="0"/>
                  </a:lnTo>
                  <a:lnTo>
                    <a:pt x="0" y="172"/>
                  </a:lnTo>
                  <a:lnTo>
                    <a:pt x="107" y="17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5" name="Freeform 16"/>
            <p:cNvSpPr/>
            <p:nvPr>
              <p:custDataLst>
                <p:tags r:id="rId13"/>
              </p:custDataLst>
            </p:nvPr>
          </p:nvSpPr>
          <p:spPr bwMode="auto">
            <a:xfrm>
              <a:off x="3363" y="1899"/>
              <a:ext cx="406" cy="546"/>
            </a:xfrm>
            <a:custGeom>
              <a:avLst/>
              <a:gdLst>
                <a:gd name="T0" fmla="*/ 72 w 406"/>
                <a:gd name="T1" fmla="*/ 546 h 546"/>
                <a:gd name="T2" fmla="*/ 0 w 406"/>
                <a:gd name="T3" fmla="*/ 498 h 546"/>
                <a:gd name="T4" fmla="*/ 331 w 406"/>
                <a:gd name="T5" fmla="*/ 0 h 546"/>
                <a:gd name="T6" fmla="*/ 406 w 406"/>
                <a:gd name="T7" fmla="*/ 48 h 546"/>
                <a:gd name="T8" fmla="*/ 72 w 406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546">
                  <a:moveTo>
                    <a:pt x="72" y="546"/>
                  </a:moveTo>
                  <a:lnTo>
                    <a:pt x="0" y="498"/>
                  </a:lnTo>
                  <a:lnTo>
                    <a:pt x="331" y="0"/>
                  </a:lnTo>
                  <a:lnTo>
                    <a:pt x="406" y="48"/>
                  </a:lnTo>
                  <a:lnTo>
                    <a:pt x="72" y="546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6" name="Freeform 17"/>
            <p:cNvSpPr/>
            <p:nvPr>
              <p:custDataLst>
                <p:tags r:id="rId14"/>
              </p:custDataLst>
            </p:nvPr>
          </p:nvSpPr>
          <p:spPr bwMode="auto">
            <a:xfrm>
              <a:off x="3363" y="2362"/>
              <a:ext cx="99" cy="81"/>
            </a:xfrm>
            <a:custGeom>
              <a:avLst/>
              <a:gdLst>
                <a:gd name="T0" fmla="*/ 0 w 37"/>
                <a:gd name="T1" fmla="*/ 13 h 30"/>
                <a:gd name="T2" fmla="*/ 1 w 37"/>
                <a:gd name="T3" fmla="*/ 14 h 30"/>
                <a:gd name="T4" fmla="*/ 28 w 37"/>
                <a:gd name="T5" fmla="*/ 30 h 30"/>
                <a:gd name="T6" fmla="*/ 37 w 37"/>
                <a:gd name="T7" fmla="*/ 16 h 30"/>
                <a:gd name="T8" fmla="*/ 9 w 37"/>
                <a:gd name="T9" fmla="*/ 0 h 30"/>
                <a:gd name="T10" fmla="*/ 0 w 37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0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1" y="18"/>
                    <a:pt x="20" y="23"/>
                    <a:pt x="28" y="30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8" y="10"/>
                    <a:pt x="19" y="4"/>
                    <a:pt x="9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7" name="Freeform 18"/>
            <p:cNvSpPr/>
            <p:nvPr>
              <p:custDataLst>
                <p:tags r:id="rId15"/>
              </p:custDataLst>
            </p:nvPr>
          </p:nvSpPr>
          <p:spPr bwMode="auto">
            <a:xfrm>
              <a:off x="4560" y="1899"/>
              <a:ext cx="405" cy="546"/>
            </a:xfrm>
            <a:custGeom>
              <a:avLst/>
              <a:gdLst>
                <a:gd name="T0" fmla="*/ 72 w 405"/>
                <a:gd name="T1" fmla="*/ 546 h 546"/>
                <a:gd name="T2" fmla="*/ 0 w 405"/>
                <a:gd name="T3" fmla="*/ 498 h 546"/>
                <a:gd name="T4" fmla="*/ 333 w 405"/>
                <a:gd name="T5" fmla="*/ 0 h 546"/>
                <a:gd name="T6" fmla="*/ 405 w 405"/>
                <a:gd name="T7" fmla="*/ 48 h 546"/>
                <a:gd name="T8" fmla="*/ 72 w 405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546">
                  <a:moveTo>
                    <a:pt x="72" y="546"/>
                  </a:moveTo>
                  <a:lnTo>
                    <a:pt x="0" y="498"/>
                  </a:lnTo>
                  <a:lnTo>
                    <a:pt x="333" y="0"/>
                  </a:lnTo>
                  <a:lnTo>
                    <a:pt x="405" y="48"/>
                  </a:lnTo>
                  <a:lnTo>
                    <a:pt x="72" y="546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8" name="Freeform 19"/>
            <p:cNvSpPr/>
            <p:nvPr>
              <p:custDataLst>
                <p:tags r:id="rId16"/>
              </p:custDataLst>
            </p:nvPr>
          </p:nvSpPr>
          <p:spPr bwMode="auto">
            <a:xfrm>
              <a:off x="4560" y="2360"/>
              <a:ext cx="101" cy="80"/>
            </a:xfrm>
            <a:custGeom>
              <a:avLst/>
              <a:gdLst>
                <a:gd name="T0" fmla="*/ 0 w 38"/>
                <a:gd name="T1" fmla="*/ 14 h 30"/>
                <a:gd name="T2" fmla="*/ 29 w 38"/>
                <a:gd name="T3" fmla="*/ 30 h 30"/>
                <a:gd name="T4" fmla="*/ 38 w 38"/>
                <a:gd name="T5" fmla="*/ 16 h 30"/>
                <a:gd name="T6" fmla="*/ 9 w 38"/>
                <a:gd name="T7" fmla="*/ 0 h 30"/>
                <a:gd name="T8" fmla="*/ 0 w 38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0">
                  <a:moveTo>
                    <a:pt x="0" y="14"/>
                  </a:moveTo>
                  <a:cubicBezTo>
                    <a:pt x="10" y="18"/>
                    <a:pt x="20" y="23"/>
                    <a:pt x="29" y="3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29" y="10"/>
                    <a:pt x="20" y="4"/>
                    <a:pt x="9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124" y="2362"/>
              <a:ext cx="644" cy="646"/>
            </a:xfrm>
            <a:custGeom>
              <a:avLst/>
              <a:gdLst>
                <a:gd name="T0" fmla="*/ 121 w 241"/>
                <a:gd name="T1" fmla="*/ 241 h 241"/>
                <a:gd name="T2" fmla="*/ 0 w 241"/>
                <a:gd name="T3" fmla="*/ 121 h 241"/>
                <a:gd name="T4" fmla="*/ 121 w 241"/>
                <a:gd name="T5" fmla="*/ 0 h 241"/>
                <a:gd name="T6" fmla="*/ 241 w 241"/>
                <a:gd name="T7" fmla="*/ 121 h 241"/>
                <a:gd name="T8" fmla="*/ 121 w 241"/>
                <a:gd name="T9" fmla="*/ 241 h 241"/>
                <a:gd name="T10" fmla="*/ 121 w 241"/>
                <a:gd name="T11" fmla="*/ 15 h 241"/>
                <a:gd name="T12" fmla="*/ 15 w 241"/>
                <a:gd name="T13" fmla="*/ 121 h 241"/>
                <a:gd name="T14" fmla="*/ 121 w 241"/>
                <a:gd name="T15" fmla="*/ 226 h 241"/>
                <a:gd name="T16" fmla="*/ 226 w 241"/>
                <a:gd name="T17" fmla="*/ 121 h 241"/>
                <a:gd name="T18" fmla="*/ 121 w 241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241">
                  <a:moveTo>
                    <a:pt x="121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1" y="54"/>
                    <a:pt x="241" y="121"/>
                  </a:cubicBezTo>
                  <a:cubicBezTo>
                    <a:pt x="241" y="187"/>
                    <a:pt x="187" y="241"/>
                    <a:pt x="121" y="241"/>
                  </a:cubicBezTo>
                  <a:close/>
                  <a:moveTo>
                    <a:pt x="121" y="15"/>
                  </a:moveTo>
                  <a:cubicBezTo>
                    <a:pt x="62" y="15"/>
                    <a:pt x="15" y="62"/>
                    <a:pt x="15" y="121"/>
                  </a:cubicBezTo>
                  <a:cubicBezTo>
                    <a:pt x="15" y="179"/>
                    <a:pt x="62" y="226"/>
                    <a:pt x="121" y="226"/>
                  </a:cubicBezTo>
                  <a:cubicBezTo>
                    <a:pt x="179" y="226"/>
                    <a:pt x="226" y="179"/>
                    <a:pt x="226" y="121"/>
                  </a:cubicBezTo>
                  <a:cubicBezTo>
                    <a:pt x="226" y="62"/>
                    <a:pt x="179" y="15"/>
                    <a:pt x="121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928" y="2362"/>
              <a:ext cx="644" cy="646"/>
            </a:xfrm>
            <a:custGeom>
              <a:avLst/>
              <a:gdLst>
                <a:gd name="T0" fmla="*/ 120 w 241"/>
                <a:gd name="T1" fmla="*/ 241 h 241"/>
                <a:gd name="T2" fmla="*/ 0 w 241"/>
                <a:gd name="T3" fmla="*/ 121 h 241"/>
                <a:gd name="T4" fmla="*/ 120 w 241"/>
                <a:gd name="T5" fmla="*/ 0 h 241"/>
                <a:gd name="T6" fmla="*/ 241 w 241"/>
                <a:gd name="T7" fmla="*/ 121 h 241"/>
                <a:gd name="T8" fmla="*/ 120 w 241"/>
                <a:gd name="T9" fmla="*/ 241 h 241"/>
                <a:gd name="T10" fmla="*/ 120 w 241"/>
                <a:gd name="T11" fmla="*/ 15 h 241"/>
                <a:gd name="T12" fmla="*/ 15 w 241"/>
                <a:gd name="T13" fmla="*/ 121 h 241"/>
                <a:gd name="T14" fmla="*/ 120 w 241"/>
                <a:gd name="T15" fmla="*/ 226 h 241"/>
                <a:gd name="T16" fmla="*/ 226 w 241"/>
                <a:gd name="T17" fmla="*/ 121 h 241"/>
                <a:gd name="T18" fmla="*/ 120 w 241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241">
                  <a:moveTo>
                    <a:pt x="120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7" y="0"/>
                    <a:pt x="241" y="54"/>
                    <a:pt x="241" y="121"/>
                  </a:cubicBezTo>
                  <a:cubicBezTo>
                    <a:pt x="241" y="187"/>
                    <a:pt x="187" y="241"/>
                    <a:pt x="120" y="241"/>
                  </a:cubicBezTo>
                  <a:close/>
                  <a:moveTo>
                    <a:pt x="120" y="15"/>
                  </a:moveTo>
                  <a:cubicBezTo>
                    <a:pt x="62" y="15"/>
                    <a:pt x="15" y="62"/>
                    <a:pt x="15" y="121"/>
                  </a:cubicBezTo>
                  <a:cubicBezTo>
                    <a:pt x="15" y="179"/>
                    <a:pt x="62" y="226"/>
                    <a:pt x="120" y="226"/>
                  </a:cubicBezTo>
                  <a:cubicBezTo>
                    <a:pt x="179" y="226"/>
                    <a:pt x="226" y="179"/>
                    <a:pt x="226" y="121"/>
                  </a:cubicBezTo>
                  <a:cubicBezTo>
                    <a:pt x="226" y="62"/>
                    <a:pt x="179" y="15"/>
                    <a:pt x="120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349" y="1312"/>
              <a:ext cx="643" cy="646"/>
            </a:xfrm>
            <a:custGeom>
              <a:avLst/>
              <a:gdLst>
                <a:gd name="T0" fmla="*/ 120 w 241"/>
                <a:gd name="T1" fmla="*/ 241 h 241"/>
                <a:gd name="T2" fmla="*/ 0 w 241"/>
                <a:gd name="T3" fmla="*/ 121 h 241"/>
                <a:gd name="T4" fmla="*/ 120 w 241"/>
                <a:gd name="T5" fmla="*/ 0 h 241"/>
                <a:gd name="T6" fmla="*/ 241 w 241"/>
                <a:gd name="T7" fmla="*/ 121 h 241"/>
                <a:gd name="T8" fmla="*/ 120 w 241"/>
                <a:gd name="T9" fmla="*/ 241 h 241"/>
                <a:gd name="T10" fmla="*/ 120 w 241"/>
                <a:gd name="T11" fmla="*/ 15 h 241"/>
                <a:gd name="T12" fmla="*/ 14 w 241"/>
                <a:gd name="T13" fmla="*/ 121 h 241"/>
                <a:gd name="T14" fmla="*/ 120 w 241"/>
                <a:gd name="T15" fmla="*/ 226 h 241"/>
                <a:gd name="T16" fmla="*/ 226 w 241"/>
                <a:gd name="T17" fmla="*/ 121 h 241"/>
                <a:gd name="T18" fmla="*/ 120 w 241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241">
                  <a:moveTo>
                    <a:pt x="120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7" y="0"/>
                    <a:pt x="241" y="54"/>
                    <a:pt x="241" y="121"/>
                  </a:cubicBezTo>
                  <a:cubicBezTo>
                    <a:pt x="241" y="187"/>
                    <a:pt x="187" y="241"/>
                    <a:pt x="120" y="241"/>
                  </a:cubicBezTo>
                  <a:close/>
                  <a:moveTo>
                    <a:pt x="120" y="15"/>
                  </a:moveTo>
                  <a:cubicBezTo>
                    <a:pt x="62" y="15"/>
                    <a:pt x="14" y="62"/>
                    <a:pt x="14" y="121"/>
                  </a:cubicBezTo>
                  <a:cubicBezTo>
                    <a:pt x="14" y="179"/>
                    <a:pt x="62" y="226"/>
                    <a:pt x="120" y="226"/>
                  </a:cubicBezTo>
                  <a:cubicBezTo>
                    <a:pt x="178" y="226"/>
                    <a:pt x="226" y="179"/>
                    <a:pt x="226" y="121"/>
                  </a:cubicBezTo>
                  <a:cubicBezTo>
                    <a:pt x="226" y="62"/>
                    <a:pt x="178" y="15"/>
                    <a:pt x="120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1505" y="1875"/>
              <a:ext cx="646" cy="645"/>
            </a:xfrm>
            <a:custGeom>
              <a:avLst/>
              <a:gdLst>
                <a:gd name="T0" fmla="*/ 121 w 242"/>
                <a:gd name="T1" fmla="*/ 241 h 241"/>
                <a:gd name="T2" fmla="*/ 0 w 242"/>
                <a:gd name="T3" fmla="*/ 121 h 241"/>
                <a:gd name="T4" fmla="*/ 121 w 242"/>
                <a:gd name="T5" fmla="*/ 0 h 241"/>
                <a:gd name="T6" fmla="*/ 242 w 242"/>
                <a:gd name="T7" fmla="*/ 121 h 241"/>
                <a:gd name="T8" fmla="*/ 121 w 242"/>
                <a:gd name="T9" fmla="*/ 241 h 241"/>
                <a:gd name="T10" fmla="*/ 121 w 242"/>
                <a:gd name="T11" fmla="*/ 15 h 241"/>
                <a:gd name="T12" fmla="*/ 15 w 242"/>
                <a:gd name="T13" fmla="*/ 121 h 241"/>
                <a:gd name="T14" fmla="*/ 121 w 242"/>
                <a:gd name="T15" fmla="*/ 226 h 241"/>
                <a:gd name="T16" fmla="*/ 227 w 242"/>
                <a:gd name="T17" fmla="*/ 121 h 241"/>
                <a:gd name="T18" fmla="*/ 121 w 242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1">
                  <a:moveTo>
                    <a:pt x="121" y="241"/>
                  </a:moveTo>
                  <a:cubicBezTo>
                    <a:pt x="55" y="241"/>
                    <a:pt x="0" y="187"/>
                    <a:pt x="0" y="121"/>
                  </a:cubicBezTo>
                  <a:cubicBezTo>
                    <a:pt x="0" y="54"/>
                    <a:pt x="55" y="0"/>
                    <a:pt x="121" y="0"/>
                  </a:cubicBezTo>
                  <a:cubicBezTo>
                    <a:pt x="188" y="0"/>
                    <a:pt x="242" y="54"/>
                    <a:pt x="242" y="121"/>
                  </a:cubicBezTo>
                  <a:cubicBezTo>
                    <a:pt x="242" y="187"/>
                    <a:pt x="188" y="241"/>
                    <a:pt x="121" y="241"/>
                  </a:cubicBezTo>
                  <a:close/>
                  <a:moveTo>
                    <a:pt x="121" y="15"/>
                  </a:moveTo>
                  <a:cubicBezTo>
                    <a:pt x="63" y="15"/>
                    <a:pt x="15" y="62"/>
                    <a:pt x="15" y="121"/>
                  </a:cubicBezTo>
                  <a:cubicBezTo>
                    <a:pt x="15" y="179"/>
                    <a:pt x="63" y="226"/>
                    <a:pt x="121" y="226"/>
                  </a:cubicBezTo>
                  <a:cubicBezTo>
                    <a:pt x="179" y="226"/>
                    <a:pt x="227" y="179"/>
                    <a:pt x="227" y="121"/>
                  </a:cubicBezTo>
                  <a:cubicBezTo>
                    <a:pt x="227" y="62"/>
                    <a:pt x="179" y="15"/>
                    <a:pt x="121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3" name="Freeform 24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3526" y="1312"/>
              <a:ext cx="644" cy="646"/>
            </a:xfrm>
            <a:custGeom>
              <a:avLst/>
              <a:gdLst>
                <a:gd name="T0" fmla="*/ 120 w 241"/>
                <a:gd name="T1" fmla="*/ 241 h 241"/>
                <a:gd name="T2" fmla="*/ 0 w 241"/>
                <a:gd name="T3" fmla="*/ 121 h 241"/>
                <a:gd name="T4" fmla="*/ 120 w 241"/>
                <a:gd name="T5" fmla="*/ 0 h 241"/>
                <a:gd name="T6" fmla="*/ 241 w 241"/>
                <a:gd name="T7" fmla="*/ 121 h 241"/>
                <a:gd name="T8" fmla="*/ 120 w 241"/>
                <a:gd name="T9" fmla="*/ 241 h 241"/>
                <a:gd name="T10" fmla="*/ 120 w 241"/>
                <a:gd name="T11" fmla="*/ 15 h 241"/>
                <a:gd name="T12" fmla="*/ 15 w 241"/>
                <a:gd name="T13" fmla="*/ 121 h 241"/>
                <a:gd name="T14" fmla="*/ 120 w 241"/>
                <a:gd name="T15" fmla="*/ 226 h 241"/>
                <a:gd name="T16" fmla="*/ 226 w 241"/>
                <a:gd name="T17" fmla="*/ 121 h 241"/>
                <a:gd name="T18" fmla="*/ 120 w 241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241">
                  <a:moveTo>
                    <a:pt x="120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7" y="0"/>
                    <a:pt x="241" y="54"/>
                    <a:pt x="241" y="121"/>
                  </a:cubicBezTo>
                  <a:cubicBezTo>
                    <a:pt x="241" y="187"/>
                    <a:pt x="187" y="241"/>
                    <a:pt x="120" y="241"/>
                  </a:cubicBezTo>
                  <a:close/>
                  <a:moveTo>
                    <a:pt x="120" y="15"/>
                  </a:moveTo>
                  <a:cubicBezTo>
                    <a:pt x="62" y="15"/>
                    <a:pt x="15" y="62"/>
                    <a:pt x="15" y="121"/>
                  </a:cubicBezTo>
                  <a:cubicBezTo>
                    <a:pt x="15" y="179"/>
                    <a:pt x="62" y="226"/>
                    <a:pt x="120" y="226"/>
                  </a:cubicBezTo>
                  <a:cubicBezTo>
                    <a:pt x="179" y="226"/>
                    <a:pt x="226" y="179"/>
                    <a:pt x="226" y="121"/>
                  </a:cubicBezTo>
                  <a:cubicBezTo>
                    <a:pt x="226" y="62"/>
                    <a:pt x="179" y="15"/>
                    <a:pt x="120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4" name="Freeform 25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4704" y="1312"/>
              <a:ext cx="643" cy="646"/>
            </a:xfrm>
            <a:custGeom>
              <a:avLst/>
              <a:gdLst>
                <a:gd name="T0" fmla="*/ 121 w 241"/>
                <a:gd name="T1" fmla="*/ 241 h 241"/>
                <a:gd name="T2" fmla="*/ 0 w 241"/>
                <a:gd name="T3" fmla="*/ 121 h 241"/>
                <a:gd name="T4" fmla="*/ 121 w 241"/>
                <a:gd name="T5" fmla="*/ 0 h 241"/>
                <a:gd name="T6" fmla="*/ 241 w 241"/>
                <a:gd name="T7" fmla="*/ 121 h 241"/>
                <a:gd name="T8" fmla="*/ 121 w 241"/>
                <a:gd name="T9" fmla="*/ 241 h 241"/>
                <a:gd name="T10" fmla="*/ 121 w 241"/>
                <a:gd name="T11" fmla="*/ 15 h 241"/>
                <a:gd name="T12" fmla="*/ 15 w 241"/>
                <a:gd name="T13" fmla="*/ 121 h 241"/>
                <a:gd name="T14" fmla="*/ 121 w 241"/>
                <a:gd name="T15" fmla="*/ 226 h 241"/>
                <a:gd name="T16" fmla="*/ 226 w 241"/>
                <a:gd name="T17" fmla="*/ 121 h 241"/>
                <a:gd name="T18" fmla="*/ 121 w 241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241">
                  <a:moveTo>
                    <a:pt x="121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1" y="54"/>
                    <a:pt x="241" y="121"/>
                  </a:cubicBezTo>
                  <a:cubicBezTo>
                    <a:pt x="241" y="187"/>
                    <a:pt x="187" y="241"/>
                    <a:pt x="121" y="241"/>
                  </a:cubicBezTo>
                  <a:close/>
                  <a:moveTo>
                    <a:pt x="121" y="15"/>
                  </a:moveTo>
                  <a:cubicBezTo>
                    <a:pt x="62" y="15"/>
                    <a:pt x="15" y="62"/>
                    <a:pt x="15" y="121"/>
                  </a:cubicBezTo>
                  <a:cubicBezTo>
                    <a:pt x="15" y="179"/>
                    <a:pt x="62" y="226"/>
                    <a:pt x="121" y="226"/>
                  </a:cubicBezTo>
                  <a:cubicBezTo>
                    <a:pt x="179" y="226"/>
                    <a:pt x="226" y="179"/>
                    <a:pt x="226" y="121"/>
                  </a:cubicBezTo>
                  <a:cubicBezTo>
                    <a:pt x="226" y="62"/>
                    <a:pt x="179" y="15"/>
                    <a:pt x="121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5" name="Freeform 26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531" y="1880"/>
              <a:ext cx="647" cy="646"/>
            </a:xfrm>
            <a:custGeom>
              <a:avLst/>
              <a:gdLst>
                <a:gd name="T0" fmla="*/ 121 w 242"/>
                <a:gd name="T1" fmla="*/ 241 h 241"/>
                <a:gd name="T2" fmla="*/ 0 w 242"/>
                <a:gd name="T3" fmla="*/ 121 h 241"/>
                <a:gd name="T4" fmla="*/ 121 w 242"/>
                <a:gd name="T5" fmla="*/ 0 h 241"/>
                <a:gd name="T6" fmla="*/ 242 w 242"/>
                <a:gd name="T7" fmla="*/ 121 h 241"/>
                <a:gd name="T8" fmla="*/ 121 w 242"/>
                <a:gd name="T9" fmla="*/ 241 h 241"/>
                <a:gd name="T10" fmla="*/ 121 w 242"/>
                <a:gd name="T11" fmla="*/ 15 h 241"/>
                <a:gd name="T12" fmla="*/ 15 w 242"/>
                <a:gd name="T13" fmla="*/ 121 h 241"/>
                <a:gd name="T14" fmla="*/ 121 w 242"/>
                <a:gd name="T15" fmla="*/ 227 h 241"/>
                <a:gd name="T16" fmla="*/ 227 w 242"/>
                <a:gd name="T17" fmla="*/ 121 h 241"/>
                <a:gd name="T18" fmla="*/ 121 w 242"/>
                <a:gd name="T19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1">
                  <a:moveTo>
                    <a:pt x="121" y="241"/>
                  </a:moveTo>
                  <a:cubicBezTo>
                    <a:pt x="54" y="241"/>
                    <a:pt x="0" y="187"/>
                    <a:pt x="0" y="121"/>
                  </a:cubicBezTo>
                  <a:cubicBezTo>
                    <a:pt x="0" y="54"/>
                    <a:pt x="54" y="0"/>
                    <a:pt x="121" y="0"/>
                  </a:cubicBezTo>
                  <a:cubicBezTo>
                    <a:pt x="187" y="0"/>
                    <a:pt x="242" y="54"/>
                    <a:pt x="242" y="121"/>
                  </a:cubicBezTo>
                  <a:cubicBezTo>
                    <a:pt x="242" y="187"/>
                    <a:pt x="187" y="241"/>
                    <a:pt x="121" y="241"/>
                  </a:cubicBezTo>
                  <a:close/>
                  <a:moveTo>
                    <a:pt x="121" y="15"/>
                  </a:moveTo>
                  <a:cubicBezTo>
                    <a:pt x="63" y="15"/>
                    <a:pt x="15" y="63"/>
                    <a:pt x="15" y="121"/>
                  </a:cubicBezTo>
                  <a:cubicBezTo>
                    <a:pt x="15" y="179"/>
                    <a:pt x="63" y="227"/>
                    <a:pt x="121" y="227"/>
                  </a:cubicBezTo>
                  <a:cubicBezTo>
                    <a:pt x="179" y="227"/>
                    <a:pt x="227" y="179"/>
                    <a:pt x="227" y="121"/>
                  </a:cubicBezTo>
                  <a:cubicBezTo>
                    <a:pt x="227" y="63"/>
                    <a:pt x="179" y="15"/>
                    <a:pt x="121" y="15"/>
                  </a:cubicBezTo>
                  <a:close/>
                </a:path>
              </a:pathLst>
            </a:custGeom>
            <a:gradFill>
              <a:gsLst>
                <a:gs pos="0">
                  <a:srgbClr val="F01B32"/>
                </a:gs>
                <a:gs pos="100000">
                  <a:srgbClr val="A00B1B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76" name="Freeform 12"/>
          <p:cNvSpPr/>
          <p:nvPr>
            <p:custDataLst>
              <p:tags r:id="rId24"/>
            </p:custDataLst>
          </p:nvPr>
        </p:nvSpPr>
        <p:spPr bwMode="auto">
          <a:xfrm>
            <a:off x="2259813" y="3452961"/>
            <a:ext cx="535261" cy="543582"/>
          </a:xfrm>
          <a:custGeom>
            <a:avLst/>
            <a:gdLst>
              <a:gd name="connsiteX0" fmla="*/ 87620 w 596114"/>
              <a:gd name="connsiteY0" fmla="*/ 437153 h 605381"/>
              <a:gd name="connsiteX1" fmla="*/ 147471 w 596114"/>
              <a:gd name="connsiteY1" fmla="*/ 437153 h 605381"/>
              <a:gd name="connsiteX2" fmla="*/ 155808 w 596114"/>
              <a:gd name="connsiteY2" fmla="*/ 476105 h 605381"/>
              <a:gd name="connsiteX3" fmla="*/ 87620 w 596114"/>
              <a:gd name="connsiteY3" fmla="*/ 476105 h 605381"/>
              <a:gd name="connsiteX4" fmla="*/ 68166 w 596114"/>
              <a:gd name="connsiteY4" fmla="*/ 456679 h 605381"/>
              <a:gd name="connsiteX5" fmla="*/ 87620 w 596114"/>
              <a:gd name="connsiteY5" fmla="*/ 437153 h 605381"/>
              <a:gd name="connsiteX6" fmla="*/ 241113 w 596114"/>
              <a:gd name="connsiteY6" fmla="*/ 372802 h 605381"/>
              <a:gd name="connsiteX7" fmla="*/ 230888 w 596114"/>
              <a:gd name="connsiteY7" fmla="*/ 419692 h 605381"/>
              <a:gd name="connsiteX8" fmla="*/ 277846 w 596114"/>
              <a:gd name="connsiteY8" fmla="*/ 409481 h 605381"/>
              <a:gd name="connsiteX9" fmla="*/ 87625 w 596114"/>
              <a:gd name="connsiteY9" fmla="*/ 339420 h 605381"/>
              <a:gd name="connsiteX10" fmla="*/ 168439 w 596114"/>
              <a:gd name="connsiteY10" fmla="*/ 339420 h 605381"/>
              <a:gd name="connsiteX11" fmla="*/ 160000 w 596114"/>
              <a:gd name="connsiteY11" fmla="*/ 378372 h 605381"/>
              <a:gd name="connsiteX12" fmla="*/ 87625 w 596114"/>
              <a:gd name="connsiteY12" fmla="*/ 378372 h 605381"/>
              <a:gd name="connsiteX13" fmla="*/ 68166 w 596114"/>
              <a:gd name="connsiteY13" fmla="*/ 358946 h 605381"/>
              <a:gd name="connsiteX14" fmla="*/ 87625 w 596114"/>
              <a:gd name="connsiteY14" fmla="*/ 339420 h 605381"/>
              <a:gd name="connsiteX15" fmla="*/ 87622 w 596114"/>
              <a:gd name="connsiteY15" fmla="*/ 241687 h 605381"/>
              <a:gd name="connsiteX16" fmla="*/ 239005 w 596114"/>
              <a:gd name="connsiteY16" fmla="*/ 241687 h 605381"/>
              <a:gd name="connsiteX17" fmla="*/ 199993 w 596114"/>
              <a:gd name="connsiteY17" fmla="*/ 280639 h 605381"/>
              <a:gd name="connsiteX18" fmla="*/ 87622 w 596114"/>
              <a:gd name="connsiteY18" fmla="*/ 280639 h 605381"/>
              <a:gd name="connsiteX19" fmla="*/ 68166 w 596114"/>
              <a:gd name="connsiteY19" fmla="*/ 261213 h 605381"/>
              <a:gd name="connsiteX20" fmla="*/ 87622 w 596114"/>
              <a:gd name="connsiteY20" fmla="*/ 241687 h 605381"/>
              <a:gd name="connsiteX21" fmla="*/ 87627 w 596114"/>
              <a:gd name="connsiteY21" fmla="*/ 143954 h 605381"/>
              <a:gd name="connsiteX22" fmla="*/ 336949 w 596114"/>
              <a:gd name="connsiteY22" fmla="*/ 143954 h 605381"/>
              <a:gd name="connsiteX23" fmla="*/ 297927 w 596114"/>
              <a:gd name="connsiteY23" fmla="*/ 182906 h 605381"/>
              <a:gd name="connsiteX24" fmla="*/ 87627 w 596114"/>
              <a:gd name="connsiteY24" fmla="*/ 182906 h 605381"/>
              <a:gd name="connsiteX25" fmla="*/ 68166 w 596114"/>
              <a:gd name="connsiteY25" fmla="*/ 163480 h 605381"/>
              <a:gd name="connsiteX26" fmla="*/ 87627 w 596114"/>
              <a:gd name="connsiteY26" fmla="*/ 143954 h 605381"/>
              <a:gd name="connsiteX27" fmla="*/ 515787 w 596114"/>
              <a:gd name="connsiteY27" fmla="*/ 93955 h 605381"/>
              <a:gd name="connsiteX28" fmla="*/ 484936 w 596114"/>
              <a:gd name="connsiteY28" fmla="*/ 106334 h 605381"/>
              <a:gd name="connsiteX29" fmla="*/ 257196 w 596114"/>
              <a:gd name="connsiteY29" fmla="*/ 333744 h 605381"/>
              <a:gd name="connsiteX30" fmla="*/ 316961 w 596114"/>
              <a:gd name="connsiteY30" fmla="*/ 393422 h 605381"/>
              <a:gd name="connsiteX31" fmla="*/ 544701 w 596114"/>
              <a:gd name="connsiteY31" fmla="*/ 166012 h 605381"/>
              <a:gd name="connsiteX32" fmla="*/ 546190 w 596114"/>
              <a:gd name="connsiteY32" fmla="*/ 107821 h 605381"/>
              <a:gd name="connsiteX33" fmla="*/ 515787 w 596114"/>
              <a:gd name="connsiteY33" fmla="*/ 93955 h 605381"/>
              <a:gd name="connsiteX34" fmla="*/ 515178 w 596114"/>
              <a:gd name="connsiteY34" fmla="*/ 54984 h 605381"/>
              <a:gd name="connsiteX35" fmla="*/ 573094 w 596114"/>
              <a:gd name="connsiteY35" fmla="*/ 79668 h 605381"/>
              <a:gd name="connsiteX36" fmla="*/ 572300 w 596114"/>
              <a:gd name="connsiteY36" fmla="*/ 193571 h 605381"/>
              <a:gd name="connsiteX37" fmla="*/ 330760 w 596114"/>
              <a:gd name="connsiteY37" fmla="*/ 434760 h 605381"/>
              <a:gd name="connsiteX38" fmla="*/ 321031 w 596114"/>
              <a:gd name="connsiteY38" fmla="*/ 440014 h 605381"/>
              <a:gd name="connsiteX39" fmla="*/ 209543 w 596114"/>
              <a:gd name="connsiteY39" fmla="*/ 464202 h 605381"/>
              <a:gd name="connsiteX40" fmla="*/ 191674 w 596114"/>
              <a:gd name="connsiteY40" fmla="*/ 458849 h 605381"/>
              <a:gd name="connsiteX41" fmla="*/ 186412 w 596114"/>
              <a:gd name="connsiteY41" fmla="*/ 441005 h 605381"/>
              <a:gd name="connsiteX42" fmla="*/ 210536 w 596114"/>
              <a:gd name="connsiteY42" fmla="*/ 329680 h 605381"/>
              <a:gd name="connsiteX43" fmla="*/ 215798 w 596114"/>
              <a:gd name="connsiteY43" fmla="*/ 319965 h 605381"/>
              <a:gd name="connsiteX44" fmla="*/ 457338 w 596114"/>
              <a:gd name="connsiteY44" fmla="*/ 78776 h 605381"/>
              <a:gd name="connsiteX45" fmla="*/ 515178 w 596114"/>
              <a:gd name="connsiteY45" fmla="*/ 54984 h 605381"/>
              <a:gd name="connsiteX46" fmla="*/ 42688 w 596114"/>
              <a:gd name="connsiteY46" fmla="*/ 0 h 605381"/>
              <a:gd name="connsiteX47" fmla="*/ 398388 w 596114"/>
              <a:gd name="connsiteY47" fmla="*/ 0 h 605381"/>
              <a:gd name="connsiteX48" fmla="*/ 441076 w 596114"/>
              <a:gd name="connsiteY48" fmla="*/ 41337 h 605381"/>
              <a:gd name="connsiteX49" fmla="*/ 402160 w 596114"/>
              <a:gd name="connsiteY49" fmla="*/ 78907 h 605381"/>
              <a:gd name="connsiteX50" fmla="*/ 402160 w 596114"/>
              <a:gd name="connsiteY50" fmla="*/ 42625 h 605381"/>
              <a:gd name="connsiteX51" fmla="*/ 398388 w 596114"/>
              <a:gd name="connsiteY51" fmla="*/ 38958 h 605381"/>
              <a:gd name="connsiteX52" fmla="*/ 42688 w 596114"/>
              <a:gd name="connsiteY52" fmla="*/ 38958 h 605381"/>
              <a:gd name="connsiteX53" fmla="*/ 39015 w 596114"/>
              <a:gd name="connsiteY53" fmla="*/ 42625 h 605381"/>
              <a:gd name="connsiteX54" fmla="*/ 39015 w 596114"/>
              <a:gd name="connsiteY54" fmla="*/ 562656 h 605381"/>
              <a:gd name="connsiteX55" fmla="*/ 42688 w 596114"/>
              <a:gd name="connsiteY55" fmla="*/ 566423 h 605381"/>
              <a:gd name="connsiteX56" fmla="*/ 398388 w 596114"/>
              <a:gd name="connsiteY56" fmla="*/ 566423 h 605381"/>
              <a:gd name="connsiteX57" fmla="*/ 402160 w 596114"/>
              <a:gd name="connsiteY57" fmla="*/ 562656 h 605381"/>
              <a:gd name="connsiteX58" fmla="*/ 402160 w 596114"/>
              <a:gd name="connsiteY58" fmla="*/ 418622 h 605381"/>
              <a:gd name="connsiteX59" fmla="*/ 441175 w 596114"/>
              <a:gd name="connsiteY59" fmla="*/ 379664 h 605381"/>
              <a:gd name="connsiteX60" fmla="*/ 441175 w 596114"/>
              <a:gd name="connsiteY60" fmla="*/ 562656 h 605381"/>
              <a:gd name="connsiteX61" fmla="*/ 398388 w 596114"/>
              <a:gd name="connsiteY61" fmla="*/ 605381 h 605381"/>
              <a:gd name="connsiteX62" fmla="*/ 42688 w 596114"/>
              <a:gd name="connsiteY62" fmla="*/ 605381 h 605381"/>
              <a:gd name="connsiteX63" fmla="*/ 0 w 596114"/>
              <a:gd name="connsiteY63" fmla="*/ 562656 h 605381"/>
              <a:gd name="connsiteX64" fmla="*/ 0 w 596114"/>
              <a:gd name="connsiteY64" fmla="*/ 42625 h 605381"/>
              <a:gd name="connsiteX65" fmla="*/ 42688 w 596114"/>
              <a:gd name="connsiteY65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96114" h="605381">
                <a:moveTo>
                  <a:pt x="87620" y="437153"/>
                </a:moveTo>
                <a:lnTo>
                  <a:pt x="147471" y="437153"/>
                </a:lnTo>
                <a:cubicBezTo>
                  <a:pt x="145585" y="450930"/>
                  <a:pt x="148562" y="464608"/>
                  <a:pt x="155808" y="476105"/>
                </a:cubicBezTo>
                <a:lnTo>
                  <a:pt x="87620" y="476105"/>
                </a:lnTo>
                <a:cubicBezTo>
                  <a:pt x="76900" y="476105"/>
                  <a:pt x="68166" y="467383"/>
                  <a:pt x="68166" y="456679"/>
                </a:cubicBezTo>
                <a:cubicBezTo>
                  <a:pt x="68166" y="445875"/>
                  <a:pt x="76900" y="437153"/>
                  <a:pt x="87620" y="437153"/>
                </a:cubicBezTo>
                <a:close/>
                <a:moveTo>
                  <a:pt x="241113" y="372802"/>
                </a:moveTo>
                <a:lnTo>
                  <a:pt x="230888" y="419692"/>
                </a:lnTo>
                <a:lnTo>
                  <a:pt x="277846" y="409481"/>
                </a:lnTo>
                <a:close/>
                <a:moveTo>
                  <a:pt x="87625" y="339420"/>
                </a:moveTo>
                <a:lnTo>
                  <a:pt x="168439" y="339420"/>
                </a:lnTo>
                <a:lnTo>
                  <a:pt x="160000" y="378372"/>
                </a:lnTo>
                <a:lnTo>
                  <a:pt x="87625" y="378372"/>
                </a:lnTo>
                <a:cubicBezTo>
                  <a:pt x="76903" y="378372"/>
                  <a:pt x="68166" y="369650"/>
                  <a:pt x="68166" y="358946"/>
                </a:cubicBezTo>
                <a:cubicBezTo>
                  <a:pt x="68166" y="348142"/>
                  <a:pt x="76903" y="339420"/>
                  <a:pt x="87625" y="339420"/>
                </a:cubicBezTo>
                <a:close/>
                <a:moveTo>
                  <a:pt x="87622" y="241687"/>
                </a:moveTo>
                <a:lnTo>
                  <a:pt x="239005" y="241687"/>
                </a:lnTo>
                <a:lnTo>
                  <a:pt x="199993" y="280639"/>
                </a:lnTo>
                <a:lnTo>
                  <a:pt x="87622" y="280639"/>
                </a:lnTo>
                <a:cubicBezTo>
                  <a:pt x="76902" y="280639"/>
                  <a:pt x="68166" y="271917"/>
                  <a:pt x="68166" y="261213"/>
                </a:cubicBezTo>
                <a:cubicBezTo>
                  <a:pt x="68166" y="250409"/>
                  <a:pt x="76902" y="241687"/>
                  <a:pt x="87622" y="241687"/>
                </a:cubicBezTo>
                <a:close/>
                <a:moveTo>
                  <a:pt x="87627" y="143954"/>
                </a:moveTo>
                <a:lnTo>
                  <a:pt x="336949" y="143954"/>
                </a:lnTo>
                <a:lnTo>
                  <a:pt x="297927" y="182906"/>
                </a:lnTo>
                <a:lnTo>
                  <a:pt x="87627" y="182906"/>
                </a:lnTo>
                <a:cubicBezTo>
                  <a:pt x="76904" y="182906"/>
                  <a:pt x="68166" y="174184"/>
                  <a:pt x="68166" y="163480"/>
                </a:cubicBezTo>
                <a:cubicBezTo>
                  <a:pt x="68166" y="152676"/>
                  <a:pt x="76904" y="143954"/>
                  <a:pt x="87627" y="143954"/>
                </a:cubicBezTo>
                <a:close/>
                <a:moveTo>
                  <a:pt x="515787" y="93955"/>
                </a:moveTo>
                <a:cubicBezTo>
                  <a:pt x="504643" y="93695"/>
                  <a:pt x="493425" y="97809"/>
                  <a:pt x="484936" y="106334"/>
                </a:cubicBezTo>
                <a:lnTo>
                  <a:pt x="257196" y="333744"/>
                </a:lnTo>
                <a:lnTo>
                  <a:pt x="316961" y="393422"/>
                </a:lnTo>
                <a:lnTo>
                  <a:pt x="544701" y="166012"/>
                </a:lnTo>
                <a:cubicBezTo>
                  <a:pt x="560784" y="149953"/>
                  <a:pt x="561082" y="124376"/>
                  <a:pt x="546190" y="107821"/>
                </a:cubicBezTo>
                <a:cubicBezTo>
                  <a:pt x="538000" y="98850"/>
                  <a:pt x="526930" y="94215"/>
                  <a:pt x="515787" y="93955"/>
                </a:cubicBezTo>
                <a:close/>
                <a:moveTo>
                  <a:pt x="515178" y="54984"/>
                </a:moveTo>
                <a:cubicBezTo>
                  <a:pt x="536138" y="55083"/>
                  <a:pt x="557110" y="63262"/>
                  <a:pt x="573094" y="79668"/>
                </a:cubicBezTo>
                <a:cubicBezTo>
                  <a:pt x="603870" y="111291"/>
                  <a:pt x="603969" y="161948"/>
                  <a:pt x="572300" y="193571"/>
                </a:cubicBezTo>
                <a:lnTo>
                  <a:pt x="330760" y="434760"/>
                </a:lnTo>
                <a:cubicBezTo>
                  <a:pt x="328179" y="437337"/>
                  <a:pt x="324704" y="439221"/>
                  <a:pt x="321031" y="440014"/>
                </a:cubicBezTo>
                <a:lnTo>
                  <a:pt x="209543" y="464202"/>
                </a:lnTo>
                <a:cubicBezTo>
                  <a:pt x="203090" y="465590"/>
                  <a:pt x="196340" y="463607"/>
                  <a:pt x="191674" y="458849"/>
                </a:cubicBezTo>
                <a:cubicBezTo>
                  <a:pt x="186908" y="454190"/>
                  <a:pt x="185022" y="447350"/>
                  <a:pt x="186412" y="441005"/>
                </a:cubicBezTo>
                <a:lnTo>
                  <a:pt x="210536" y="329680"/>
                </a:lnTo>
                <a:cubicBezTo>
                  <a:pt x="211330" y="325913"/>
                  <a:pt x="213217" y="322542"/>
                  <a:pt x="215798" y="319965"/>
                </a:cubicBezTo>
                <a:cubicBezTo>
                  <a:pt x="225825" y="310051"/>
                  <a:pt x="439369" y="96719"/>
                  <a:pt x="457338" y="78776"/>
                </a:cubicBezTo>
                <a:cubicBezTo>
                  <a:pt x="473271" y="62865"/>
                  <a:pt x="494219" y="54885"/>
                  <a:pt x="515178" y="54984"/>
                </a:cubicBezTo>
                <a:close/>
                <a:moveTo>
                  <a:pt x="42688" y="0"/>
                </a:moveTo>
                <a:lnTo>
                  <a:pt x="398388" y="0"/>
                </a:lnTo>
                <a:cubicBezTo>
                  <a:pt x="421519" y="0"/>
                  <a:pt x="440381" y="18438"/>
                  <a:pt x="441076" y="41337"/>
                </a:cubicBezTo>
                <a:lnTo>
                  <a:pt x="402160" y="78907"/>
                </a:lnTo>
                <a:lnTo>
                  <a:pt x="402160" y="42625"/>
                </a:lnTo>
                <a:cubicBezTo>
                  <a:pt x="402160" y="40643"/>
                  <a:pt x="400473" y="38958"/>
                  <a:pt x="398388" y="38958"/>
                </a:cubicBezTo>
                <a:lnTo>
                  <a:pt x="42688" y="38958"/>
                </a:lnTo>
                <a:cubicBezTo>
                  <a:pt x="40702" y="38958"/>
                  <a:pt x="39015" y="40643"/>
                  <a:pt x="39015" y="42625"/>
                </a:cubicBezTo>
                <a:lnTo>
                  <a:pt x="39015" y="562656"/>
                </a:lnTo>
                <a:cubicBezTo>
                  <a:pt x="39015" y="564738"/>
                  <a:pt x="40702" y="566423"/>
                  <a:pt x="42688" y="566423"/>
                </a:cubicBezTo>
                <a:lnTo>
                  <a:pt x="398388" y="566423"/>
                </a:lnTo>
                <a:cubicBezTo>
                  <a:pt x="400473" y="566423"/>
                  <a:pt x="402160" y="564738"/>
                  <a:pt x="402160" y="562656"/>
                </a:cubicBezTo>
                <a:lnTo>
                  <a:pt x="402160" y="418622"/>
                </a:lnTo>
                <a:lnTo>
                  <a:pt x="441175" y="379664"/>
                </a:lnTo>
                <a:lnTo>
                  <a:pt x="441175" y="562656"/>
                </a:lnTo>
                <a:cubicBezTo>
                  <a:pt x="441175" y="586249"/>
                  <a:pt x="422015" y="605381"/>
                  <a:pt x="398388" y="605381"/>
                </a:cubicBezTo>
                <a:lnTo>
                  <a:pt x="42688" y="605381"/>
                </a:lnTo>
                <a:cubicBezTo>
                  <a:pt x="19160" y="605381"/>
                  <a:pt x="0" y="586249"/>
                  <a:pt x="0" y="562656"/>
                </a:cubicBezTo>
                <a:lnTo>
                  <a:pt x="0" y="42625"/>
                </a:lnTo>
                <a:cubicBezTo>
                  <a:pt x="0" y="19132"/>
                  <a:pt x="19160" y="0"/>
                  <a:pt x="42688" y="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7" name="Freeform 12"/>
          <p:cNvSpPr/>
          <p:nvPr>
            <p:custDataLst>
              <p:tags r:id="rId25"/>
            </p:custDataLst>
          </p:nvPr>
        </p:nvSpPr>
        <p:spPr bwMode="auto">
          <a:xfrm>
            <a:off x="3760520" y="2473495"/>
            <a:ext cx="543582" cy="491854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8" name="Freeform 12"/>
          <p:cNvSpPr/>
          <p:nvPr>
            <p:custDataLst>
              <p:tags r:id="rId26"/>
            </p:custDataLst>
          </p:nvPr>
        </p:nvSpPr>
        <p:spPr bwMode="auto">
          <a:xfrm>
            <a:off x="5861562" y="2472898"/>
            <a:ext cx="543582" cy="493048"/>
          </a:xfrm>
          <a:custGeom>
            <a:avLst/>
            <a:gdLst>
              <a:gd name="connsiteX0" fmla="*/ 0 w 605733"/>
              <a:gd name="connsiteY0" fmla="*/ 17006 h 549422"/>
              <a:gd name="connsiteX1" fmla="*/ 452449 w 605733"/>
              <a:gd name="connsiteY1" fmla="*/ 17006 h 549422"/>
              <a:gd name="connsiteX2" fmla="*/ 369848 w 605733"/>
              <a:gd name="connsiteY2" fmla="*/ 99487 h 549422"/>
              <a:gd name="connsiteX3" fmla="*/ 82601 w 605733"/>
              <a:gd name="connsiteY3" fmla="*/ 99487 h 549422"/>
              <a:gd name="connsiteX4" fmla="*/ 82601 w 605733"/>
              <a:gd name="connsiteY4" fmla="*/ 466941 h 549422"/>
              <a:gd name="connsiteX5" fmla="*/ 450591 w 605733"/>
              <a:gd name="connsiteY5" fmla="*/ 466941 h 549422"/>
              <a:gd name="connsiteX6" fmla="*/ 450591 w 605733"/>
              <a:gd name="connsiteY6" fmla="*/ 290947 h 549422"/>
              <a:gd name="connsiteX7" fmla="*/ 533192 w 605733"/>
              <a:gd name="connsiteY7" fmla="*/ 208466 h 549422"/>
              <a:gd name="connsiteX8" fmla="*/ 533192 w 605733"/>
              <a:gd name="connsiteY8" fmla="*/ 549422 h 549422"/>
              <a:gd name="connsiteX9" fmla="*/ 0 w 605733"/>
              <a:gd name="connsiteY9" fmla="*/ 549422 h 549422"/>
              <a:gd name="connsiteX10" fmla="*/ 547301 w 605733"/>
              <a:gd name="connsiteY10" fmla="*/ 0 h 549422"/>
              <a:gd name="connsiteX11" fmla="*/ 605733 w 605733"/>
              <a:gd name="connsiteY11" fmla="*/ 58245 h 549422"/>
              <a:gd name="connsiteX12" fmla="*/ 254935 w 605733"/>
              <a:gd name="connsiteY12" fmla="*/ 408644 h 549422"/>
              <a:gd name="connsiteX13" fmla="*/ 114739 w 605733"/>
              <a:gd name="connsiteY13" fmla="*/ 268650 h 549422"/>
              <a:gd name="connsiteX14" fmla="*/ 173068 w 605733"/>
              <a:gd name="connsiteY14" fmla="*/ 210301 h 549422"/>
              <a:gd name="connsiteX15" fmla="*/ 254935 w 605733"/>
              <a:gd name="connsiteY15" fmla="*/ 291948 h 54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5733" h="549422">
                <a:moveTo>
                  <a:pt x="0" y="17006"/>
                </a:moveTo>
                <a:lnTo>
                  <a:pt x="452449" y="17006"/>
                </a:lnTo>
                <a:lnTo>
                  <a:pt x="369848" y="99487"/>
                </a:lnTo>
                <a:lnTo>
                  <a:pt x="82601" y="99487"/>
                </a:lnTo>
                <a:lnTo>
                  <a:pt x="82601" y="466941"/>
                </a:lnTo>
                <a:lnTo>
                  <a:pt x="450591" y="466941"/>
                </a:lnTo>
                <a:lnTo>
                  <a:pt x="450591" y="290947"/>
                </a:lnTo>
                <a:lnTo>
                  <a:pt x="533192" y="208466"/>
                </a:lnTo>
                <a:lnTo>
                  <a:pt x="533192" y="549422"/>
                </a:lnTo>
                <a:lnTo>
                  <a:pt x="0" y="549422"/>
                </a:lnTo>
                <a:close/>
                <a:moveTo>
                  <a:pt x="547301" y="0"/>
                </a:moveTo>
                <a:lnTo>
                  <a:pt x="605733" y="58245"/>
                </a:lnTo>
                <a:lnTo>
                  <a:pt x="254935" y="408644"/>
                </a:lnTo>
                <a:lnTo>
                  <a:pt x="114739" y="268650"/>
                </a:lnTo>
                <a:lnTo>
                  <a:pt x="173068" y="210301"/>
                </a:lnTo>
                <a:lnTo>
                  <a:pt x="254935" y="291948"/>
                </a:ln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9" name="Freeform 12"/>
          <p:cNvSpPr/>
          <p:nvPr>
            <p:custDataLst>
              <p:tags r:id="rId27"/>
            </p:custDataLst>
          </p:nvPr>
        </p:nvSpPr>
        <p:spPr bwMode="auto">
          <a:xfrm>
            <a:off x="7969502" y="2458147"/>
            <a:ext cx="543582" cy="522549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0" name="Freeform 12"/>
          <p:cNvSpPr/>
          <p:nvPr>
            <p:custDataLst>
              <p:tags r:id="rId28"/>
            </p:custDataLst>
          </p:nvPr>
        </p:nvSpPr>
        <p:spPr bwMode="auto">
          <a:xfrm>
            <a:off x="9491354" y="3462791"/>
            <a:ext cx="453616" cy="543582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1" name="Freeform 12"/>
          <p:cNvSpPr/>
          <p:nvPr>
            <p:custDataLst>
              <p:tags r:id="rId29"/>
            </p:custDataLst>
          </p:nvPr>
        </p:nvSpPr>
        <p:spPr bwMode="auto">
          <a:xfrm>
            <a:off x="4796233" y="4324771"/>
            <a:ext cx="543582" cy="542535"/>
          </a:xfrm>
          <a:custGeom>
            <a:avLst/>
            <a:gdLst>
              <a:gd name="T0" fmla="*/ 325 w 333"/>
              <a:gd name="T1" fmla="*/ 136 h 333"/>
              <a:gd name="T2" fmla="*/ 295 w 333"/>
              <a:gd name="T3" fmla="*/ 132 h 333"/>
              <a:gd name="T4" fmla="*/ 282 w 333"/>
              <a:gd name="T5" fmla="*/ 100 h 333"/>
              <a:gd name="T6" fmla="*/ 301 w 333"/>
              <a:gd name="T7" fmla="*/ 77 h 333"/>
              <a:gd name="T8" fmla="*/ 300 w 333"/>
              <a:gd name="T9" fmla="*/ 64 h 333"/>
              <a:gd name="T10" fmla="*/ 269 w 333"/>
              <a:gd name="T11" fmla="*/ 33 h 333"/>
              <a:gd name="T12" fmla="*/ 257 w 333"/>
              <a:gd name="T13" fmla="*/ 33 h 333"/>
              <a:gd name="T14" fmla="*/ 233 w 333"/>
              <a:gd name="T15" fmla="*/ 51 h 333"/>
              <a:gd name="T16" fmla="*/ 201 w 333"/>
              <a:gd name="T17" fmla="*/ 38 h 333"/>
              <a:gd name="T18" fmla="*/ 198 w 333"/>
              <a:gd name="T19" fmla="*/ 8 h 333"/>
              <a:gd name="T20" fmla="*/ 188 w 333"/>
              <a:gd name="T21" fmla="*/ 0 h 333"/>
              <a:gd name="T22" fmla="*/ 145 w 333"/>
              <a:gd name="T23" fmla="*/ 0 h 333"/>
              <a:gd name="T24" fmla="*/ 136 w 333"/>
              <a:gd name="T25" fmla="*/ 8 h 333"/>
              <a:gd name="T26" fmla="*/ 132 w 333"/>
              <a:gd name="T27" fmla="*/ 38 h 333"/>
              <a:gd name="T28" fmla="*/ 100 w 333"/>
              <a:gd name="T29" fmla="*/ 51 h 333"/>
              <a:gd name="T30" fmla="*/ 77 w 333"/>
              <a:gd name="T31" fmla="*/ 33 h 333"/>
              <a:gd name="T32" fmla="*/ 64 w 333"/>
              <a:gd name="T33" fmla="*/ 33 h 333"/>
              <a:gd name="T34" fmla="*/ 33 w 333"/>
              <a:gd name="T35" fmla="*/ 64 h 333"/>
              <a:gd name="T36" fmla="*/ 33 w 333"/>
              <a:gd name="T37" fmla="*/ 77 h 333"/>
              <a:gd name="T38" fmla="*/ 51 w 333"/>
              <a:gd name="T39" fmla="*/ 100 h 333"/>
              <a:gd name="T40" fmla="*/ 38 w 333"/>
              <a:gd name="T41" fmla="*/ 132 h 333"/>
              <a:gd name="T42" fmla="*/ 8 w 333"/>
              <a:gd name="T43" fmla="*/ 136 h 333"/>
              <a:gd name="T44" fmla="*/ 0 w 333"/>
              <a:gd name="T45" fmla="*/ 145 h 333"/>
              <a:gd name="T46" fmla="*/ 0 w 333"/>
              <a:gd name="T47" fmla="*/ 188 h 333"/>
              <a:gd name="T48" fmla="*/ 8 w 333"/>
              <a:gd name="T49" fmla="*/ 198 h 333"/>
              <a:gd name="T50" fmla="*/ 38 w 333"/>
              <a:gd name="T51" fmla="*/ 201 h 333"/>
              <a:gd name="T52" fmla="*/ 51 w 333"/>
              <a:gd name="T53" fmla="*/ 233 h 333"/>
              <a:gd name="T54" fmla="*/ 33 w 333"/>
              <a:gd name="T55" fmla="*/ 257 h 333"/>
              <a:gd name="T56" fmla="*/ 34 w 333"/>
              <a:gd name="T57" fmla="*/ 269 h 333"/>
              <a:gd name="T58" fmla="*/ 64 w 333"/>
              <a:gd name="T59" fmla="*/ 300 h 333"/>
              <a:gd name="T60" fmla="*/ 77 w 333"/>
              <a:gd name="T61" fmla="*/ 301 h 333"/>
              <a:gd name="T62" fmla="*/ 100 w 333"/>
              <a:gd name="T63" fmla="*/ 282 h 333"/>
              <a:gd name="T64" fmla="*/ 132 w 333"/>
              <a:gd name="T65" fmla="*/ 295 h 333"/>
              <a:gd name="T66" fmla="*/ 136 w 333"/>
              <a:gd name="T67" fmla="*/ 325 h 333"/>
              <a:gd name="T68" fmla="*/ 145 w 333"/>
              <a:gd name="T69" fmla="*/ 333 h 333"/>
              <a:gd name="T70" fmla="*/ 188 w 333"/>
              <a:gd name="T71" fmla="*/ 333 h 333"/>
              <a:gd name="T72" fmla="*/ 198 w 333"/>
              <a:gd name="T73" fmla="*/ 325 h 333"/>
              <a:gd name="T74" fmla="*/ 201 w 333"/>
              <a:gd name="T75" fmla="*/ 295 h 333"/>
              <a:gd name="T76" fmla="*/ 233 w 333"/>
              <a:gd name="T77" fmla="*/ 282 h 333"/>
              <a:gd name="T78" fmla="*/ 257 w 333"/>
              <a:gd name="T79" fmla="*/ 301 h 333"/>
              <a:gd name="T80" fmla="*/ 269 w 333"/>
              <a:gd name="T81" fmla="*/ 300 h 333"/>
              <a:gd name="T82" fmla="*/ 300 w 333"/>
              <a:gd name="T83" fmla="*/ 269 h 333"/>
              <a:gd name="T84" fmla="*/ 301 w 333"/>
              <a:gd name="T85" fmla="*/ 257 h 333"/>
              <a:gd name="T86" fmla="*/ 282 w 333"/>
              <a:gd name="T87" fmla="*/ 233 h 333"/>
              <a:gd name="T88" fmla="*/ 295 w 333"/>
              <a:gd name="T89" fmla="*/ 201 h 333"/>
              <a:gd name="T90" fmla="*/ 325 w 333"/>
              <a:gd name="T91" fmla="*/ 198 h 333"/>
              <a:gd name="T92" fmla="*/ 333 w 333"/>
              <a:gd name="T93" fmla="*/ 188 h 333"/>
              <a:gd name="T94" fmla="*/ 333 w 333"/>
              <a:gd name="T95" fmla="*/ 145 h 333"/>
              <a:gd name="T96" fmla="*/ 325 w 333"/>
              <a:gd name="T97" fmla="*/ 136 h 333"/>
              <a:gd name="T98" fmla="*/ 167 w 333"/>
              <a:gd name="T99" fmla="*/ 250 h 333"/>
              <a:gd name="T100" fmla="*/ 83 w 333"/>
              <a:gd name="T101" fmla="*/ 167 h 333"/>
              <a:gd name="T102" fmla="*/ 167 w 333"/>
              <a:gd name="T103" fmla="*/ 83 h 333"/>
              <a:gd name="T104" fmla="*/ 250 w 333"/>
              <a:gd name="T105" fmla="*/ 167 h 333"/>
              <a:gd name="T106" fmla="*/ 167 w 333"/>
              <a:gd name="T107" fmla="*/ 25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" h="333">
                <a:moveTo>
                  <a:pt x="325" y="136"/>
                </a:moveTo>
                <a:lnTo>
                  <a:pt x="295" y="132"/>
                </a:lnTo>
                <a:cubicBezTo>
                  <a:pt x="292" y="121"/>
                  <a:pt x="288" y="110"/>
                  <a:pt x="282" y="100"/>
                </a:cubicBezTo>
                <a:lnTo>
                  <a:pt x="301" y="77"/>
                </a:lnTo>
                <a:cubicBezTo>
                  <a:pt x="303" y="73"/>
                  <a:pt x="303" y="67"/>
                  <a:pt x="300" y="64"/>
                </a:cubicBezTo>
                <a:lnTo>
                  <a:pt x="269" y="33"/>
                </a:lnTo>
                <a:cubicBezTo>
                  <a:pt x="266" y="30"/>
                  <a:pt x="260" y="30"/>
                  <a:pt x="257" y="33"/>
                </a:cubicBezTo>
                <a:lnTo>
                  <a:pt x="233" y="51"/>
                </a:lnTo>
                <a:cubicBezTo>
                  <a:pt x="223" y="45"/>
                  <a:pt x="213" y="41"/>
                  <a:pt x="201" y="38"/>
                </a:cubicBezTo>
                <a:lnTo>
                  <a:pt x="198" y="8"/>
                </a:lnTo>
                <a:cubicBezTo>
                  <a:pt x="197" y="4"/>
                  <a:pt x="193" y="0"/>
                  <a:pt x="188" y="0"/>
                </a:cubicBezTo>
                <a:lnTo>
                  <a:pt x="145" y="0"/>
                </a:lnTo>
                <a:cubicBezTo>
                  <a:pt x="140" y="0"/>
                  <a:pt x="136" y="4"/>
                  <a:pt x="136" y="8"/>
                </a:cubicBezTo>
                <a:lnTo>
                  <a:pt x="132" y="38"/>
                </a:lnTo>
                <a:cubicBezTo>
                  <a:pt x="121" y="41"/>
                  <a:pt x="110" y="46"/>
                  <a:pt x="100" y="51"/>
                </a:cubicBezTo>
                <a:lnTo>
                  <a:pt x="77" y="33"/>
                </a:lnTo>
                <a:cubicBezTo>
                  <a:pt x="73" y="30"/>
                  <a:pt x="67" y="30"/>
                  <a:pt x="64" y="33"/>
                </a:cubicBezTo>
                <a:lnTo>
                  <a:pt x="33" y="64"/>
                </a:lnTo>
                <a:cubicBezTo>
                  <a:pt x="30" y="67"/>
                  <a:pt x="30" y="73"/>
                  <a:pt x="33" y="77"/>
                </a:cubicBezTo>
                <a:lnTo>
                  <a:pt x="51" y="100"/>
                </a:lnTo>
                <a:cubicBezTo>
                  <a:pt x="45" y="110"/>
                  <a:pt x="41" y="121"/>
                  <a:pt x="38" y="132"/>
                </a:cubicBezTo>
                <a:lnTo>
                  <a:pt x="8" y="136"/>
                </a:lnTo>
                <a:cubicBezTo>
                  <a:pt x="4" y="136"/>
                  <a:pt x="0" y="140"/>
                  <a:pt x="0" y="145"/>
                </a:cubicBezTo>
                <a:lnTo>
                  <a:pt x="0" y="188"/>
                </a:lnTo>
                <a:cubicBezTo>
                  <a:pt x="0" y="193"/>
                  <a:pt x="4" y="197"/>
                  <a:pt x="8" y="198"/>
                </a:cubicBezTo>
                <a:lnTo>
                  <a:pt x="38" y="201"/>
                </a:lnTo>
                <a:cubicBezTo>
                  <a:pt x="41" y="213"/>
                  <a:pt x="46" y="223"/>
                  <a:pt x="51" y="233"/>
                </a:cubicBezTo>
                <a:lnTo>
                  <a:pt x="33" y="257"/>
                </a:lnTo>
                <a:cubicBezTo>
                  <a:pt x="30" y="260"/>
                  <a:pt x="30" y="266"/>
                  <a:pt x="34" y="269"/>
                </a:cubicBezTo>
                <a:lnTo>
                  <a:pt x="64" y="300"/>
                </a:lnTo>
                <a:cubicBezTo>
                  <a:pt x="67" y="303"/>
                  <a:pt x="73" y="303"/>
                  <a:pt x="77" y="301"/>
                </a:cubicBezTo>
                <a:lnTo>
                  <a:pt x="100" y="282"/>
                </a:lnTo>
                <a:cubicBezTo>
                  <a:pt x="110" y="288"/>
                  <a:pt x="121" y="292"/>
                  <a:pt x="132" y="295"/>
                </a:cubicBezTo>
                <a:lnTo>
                  <a:pt x="136" y="325"/>
                </a:lnTo>
                <a:cubicBezTo>
                  <a:pt x="136" y="330"/>
                  <a:pt x="140" y="333"/>
                  <a:pt x="145" y="333"/>
                </a:cubicBezTo>
                <a:lnTo>
                  <a:pt x="188" y="333"/>
                </a:lnTo>
                <a:cubicBezTo>
                  <a:pt x="193" y="333"/>
                  <a:pt x="197" y="330"/>
                  <a:pt x="198" y="325"/>
                </a:cubicBezTo>
                <a:lnTo>
                  <a:pt x="201" y="295"/>
                </a:lnTo>
                <a:cubicBezTo>
                  <a:pt x="213" y="292"/>
                  <a:pt x="223" y="288"/>
                  <a:pt x="233" y="282"/>
                </a:cubicBezTo>
                <a:lnTo>
                  <a:pt x="257" y="301"/>
                </a:lnTo>
                <a:cubicBezTo>
                  <a:pt x="260" y="303"/>
                  <a:pt x="266" y="303"/>
                  <a:pt x="269" y="300"/>
                </a:cubicBezTo>
                <a:lnTo>
                  <a:pt x="300" y="269"/>
                </a:lnTo>
                <a:cubicBezTo>
                  <a:pt x="303" y="266"/>
                  <a:pt x="303" y="260"/>
                  <a:pt x="301" y="257"/>
                </a:cubicBezTo>
                <a:lnTo>
                  <a:pt x="282" y="233"/>
                </a:lnTo>
                <a:cubicBezTo>
                  <a:pt x="288" y="223"/>
                  <a:pt x="292" y="213"/>
                  <a:pt x="295" y="201"/>
                </a:cubicBezTo>
                <a:lnTo>
                  <a:pt x="325" y="198"/>
                </a:lnTo>
                <a:cubicBezTo>
                  <a:pt x="330" y="197"/>
                  <a:pt x="333" y="193"/>
                  <a:pt x="333" y="188"/>
                </a:cubicBezTo>
                <a:lnTo>
                  <a:pt x="333" y="145"/>
                </a:lnTo>
                <a:cubicBezTo>
                  <a:pt x="333" y="140"/>
                  <a:pt x="330" y="136"/>
                  <a:pt x="325" y="136"/>
                </a:cubicBezTo>
                <a:close/>
                <a:moveTo>
                  <a:pt x="167" y="250"/>
                </a:moveTo>
                <a:cubicBezTo>
                  <a:pt x="121" y="250"/>
                  <a:pt x="83" y="213"/>
                  <a:pt x="83" y="167"/>
                </a:cubicBezTo>
                <a:cubicBezTo>
                  <a:pt x="83" y="121"/>
                  <a:pt x="121" y="83"/>
                  <a:pt x="167" y="83"/>
                </a:cubicBezTo>
                <a:cubicBezTo>
                  <a:pt x="213" y="83"/>
                  <a:pt x="250" y="121"/>
                  <a:pt x="250" y="167"/>
                </a:cubicBezTo>
                <a:cubicBezTo>
                  <a:pt x="250" y="213"/>
                  <a:pt x="213" y="250"/>
                  <a:pt x="167" y="25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2" name="Freeform 12"/>
          <p:cNvSpPr/>
          <p:nvPr>
            <p:custDataLst>
              <p:tags r:id="rId30"/>
            </p:custDataLst>
          </p:nvPr>
        </p:nvSpPr>
        <p:spPr bwMode="auto">
          <a:xfrm>
            <a:off x="6938106" y="4324247"/>
            <a:ext cx="526029" cy="543582"/>
          </a:xfrm>
          <a:custGeom>
            <a:avLst/>
            <a:gdLst>
              <a:gd name="connsiteX0" fmla="*/ 201045 w 587108"/>
              <a:gd name="connsiteY0" fmla="*/ 374989 h 606698"/>
              <a:gd name="connsiteX1" fmla="*/ 401729 w 587108"/>
              <a:gd name="connsiteY1" fmla="*/ 374989 h 606698"/>
              <a:gd name="connsiteX2" fmla="*/ 432462 w 587108"/>
              <a:gd name="connsiteY2" fmla="*/ 405650 h 606698"/>
              <a:gd name="connsiteX3" fmla="*/ 401729 w 587108"/>
              <a:gd name="connsiteY3" fmla="*/ 436310 h 606698"/>
              <a:gd name="connsiteX4" fmla="*/ 201045 w 587108"/>
              <a:gd name="connsiteY4" fmla="*/ 436310 h 606698"/>
              <a:gd name="connsiteX5" fmla="*/ 170312 w 587108"/>
              <a:gd name="connsiteY5" fmla="*/ 405650 h 606698"/>
              <a:gd name="connsiteX6" fmla="*/ 201045 w 587108"/>
              <a:gd name="connsiteY6" fmla="*/ 374989 h 606698"/>
              <a:gd name="connsiteX7" fmla="*/ 201041 w 587108"/>
              <a:gd name="connsiteY7" fmla="*/ 247195 h 606698"/>
              <a:gd name="connsiteX8" fmla="*/ 539054 w 587108"/>
              <a:gd name="connsiteY8" fmla="*/ 247195 h 606698"/>
              <a:gd name="connsiteX9" fmla="*/ 569783 w 587108"/>
              <a:gd name="connsiteY9" fmla="*/ 277856 h 606698"/>
              <a:gd name="connsiteX10" fmla="*/ 539054 w 587108"/>
              <a:gd name="connsiteY10" fmla="*/ 308516 h 606698"/>
              <a:gd name="connsiteX11" fmla="*/ 201041 w 587108"/>
              <a:gd name="connsiteY11" fmla="*/ 308516 h 606698"/>
              <a:gd name="connsiteX12" fmla="*/ 170312 w 587108"/>
              <a:gd name="connsiteY12" fmla="*/ 277856 h 606698"/>
              <a:gd name="connsiteX13" fmla="*/ 201041 w 587108"/>
              <a:gd name="connsiteY13" fmla="*/ 247195 h 606698"/>
              <a:gd name="connsiteX14" fmla="*/ 201045 w 587108"/>
              <a:gd name="connsiteY14" fmla="*/ 119189 h 606698"/>
              <a:gd name="connsiteX15" fmla="*/ 356709 w 587108"/>
              <a:gd name="connsiteY15" fmla="*/ 119189 h 606698"/>
              <a:gd name="connsiteX16" fmla="*/ 387442 w 587108"/>
              <a:gd name="connsiteY16" fmla="*/ 149885 h 606698"/>
              <a:gd name="connsiteX17" fmla="*/ 356709 w 587108"/>
              <a:gd name="connsiteY17" fmla="*/ 180581 h 606698"/>
              <a:gd name="connsiteX18" fmla="*/ 201045 w 587108"/>
              <a:gd name="connsiteY18" fmla="*/ 180581 h 606698"/>
              <a:gd name="connsiteX19" fmla="*/ 170312 w 587108"/>
              <a:gd name="connsiteY19" fmla="*/ 149885 h 606698"/>
              <a:gd name="connsiteX20" fmla="*/ 201045 w 587108"/>
              <a:gd name="connsiteY20" fmla="*/ 119189 h 606698"/>
              <a:gd name="connsiteX21" fmla="*/ 87274 w 587108"/>
              <a:gd name="connsiteY21" fmla="*/ 0 h 606698"/>
              <a:gd name="connsiteX22" fmla="*/ 109016 w 587108"/>
              <a:gd name="connsiteY22" fmla="*/ 9089 h 606698"/>
              <a:gd name="connsiteX23" fmla="*/ 165407 w 587108"/>
              <a:gd name="connsiteY23" fmla="*/ 65391 h 606698"/>
              <a:gd name="connsiteX24" fmla="*/ 165407 w 587108"/>
              <a:gd name="connsiteY24" fmla="*/ 108806 h 606698"/>
              <a:gd name="connsiteX25" fmla="*/ 122077 w 587108"/>
              <a:gd name="connsiteY25" fmla="*/ 108806 h 606698"/>
              <a:gd name="connsiteX26" fmla="*/ 117928 w 587108"/>
              <a:gd name="connsiteY26" fmla="*/ 104817 h 606698"/>
              <a:gd name="connsiteX27" fmla="*/ 117928 w 587108"/>
              <a:gd name="connsiteY27" fmla="*/ 488956 h 606698"/>
              <a:gd name="connsiteX28" fmla="*/ 482240 w 587108"/>
              <a:gd name="connsiteY28" fmla="*/ 488956 h 606698"/>
              <a:gd name="connsiteX29" fmla="*/ 478245 w 587108"/>
              <a:gd name="connsiteY29" fmla="*/ 484814 h 606698"/>
              <a:gd name="connsiteX30" fmla="*/ 478245 w 587108"/>
              <a:gd name="connsiteY30" fmla="*/ 441553 h 606698"/>
              <a:gd name="connsiteX31" fmla="*/ 521576 w 587108"/>
              <a:gd name="connsiteY31" fmla="*/ 441553 h 606698"/>
              <a:gd name="connsiteX32" fmla="*/ 578120 w 587108"/>
              <a:gd name="connsiteY32" fmla="*/ 497854 h 606698"/>
              <a:gd name="connsiteX33" fmla="*/ 578120 w 587108"/>
              <a:gd name="connsiteY33" fmla="*/ 541269 h 606698"/>
              <a:gd name="connsiteX34" fmla="*/ 521576 w 587108"/>
              <a:gd name="connsiteY34" fmla="*/ 597724 h 606698"/>
              <a:gd name="connsiteX35" fmla="*/ 478245 w 587108"/>
              <a:gd name="connsiteY35" fmla="*/ 597724 h 606698"/>
              <a:gd name="connsiteX36" fmla="*/ 478245 w 587108"/>
              <a:gd name="connsiteY36" fmla="*/ 554309 h 606698"/>
              <a:gd name="connsiteX37" fmla="*/ 482240 w 587108"/>
              <a:gd name="connsiteY37" fmla="*/ 550320 h 606698"/>
              <a:gd name="connsiteX38" fmla="*/ 87198 w 587108"/>
              <a:gd name="connsiteY38" fmla="*/ 550320 h 606698"/>
              <a:gd name="connsiteX39" fmla="*/ 56467 w 587108"/>
              <a:gd name="connsiteY39" fmla="*/ 519638 h 606698"/>
              <a:gd name="connsiteX40" fmla="*/ 56467 w 587108"/>
              <a:gd name="connsiteY40" fmla="*/ 104817 h 606698"/>
              <a:gd name="connsiteX41" fmla="*/ 52472 w 587108"/>
              <a:gd name="connsiteY41" fmla="*/ 108806 h 606698"/>
              <a:gd name="connsiteX42" fmla="*/ 8988 w 587108"/>
              <a:gd name="connsiteY42" fmla="*/ 108806 h 606698"/>
              <a:gd name="connsiteX43" fmla="*/ 8988 w 587108"/>
              <a:gd name="connsiteY43" fmla="*/ 65391 h 606698"/>
              <a:gd name="connsiteX44" fmla="*/ 65532 w 587108"/>
              <a:gd name="connsiteY44" fmla="*/ 9089 h 606698"/>
              <a:gd name="connsiteX45" fmla="*/ 87274 w 587108"/>
              <a:gd name="connsiteY45" fmla="*/ 0 h 60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7108" h="606698">
                <a:moveTo>
                  <a:pt x="201045" y="374989"/>
                </a:moveTo>
                <a:lnTo>
                  <a:pt x="401729" y="374989"/>
                </a:lnTo>
                <a:cubicBezTo>
                  <a:pt x="418786" y="374989"/>
                  <a:pt x="432462" y="388633"/>
                  <a:pt x="432462" y="405650"/>
                </a:cubicBezTo>
                <a:cubicBezTo>
                  <a:pt x="432462" y="422513"/>
                  <a:pt x="418786" y="436310"/>
                  <a:pt x="401729" y="436310"/>
                </a:cubicBezTo>
                <a:lnTo>
                  <a:pt x="201045" y="436310"/>
                </a:lnTo>
                <a:cubicBezTo>
                  <a:pt x="183988" y="436310"/>
                  <a:pt x="170312" y="422513"/>
                  <a:pt x="170312" y="405650"/>
                </a:cubicBezTo>
                <a:cubicBezTo>
                  <a:pt x="170312" y="388633"/>
                  <a:pt x="183988" y="374989"/>
                  <a:pt x="201045" y="374989"/>
                </a:cubicBezTo>
                <a:close/>
                <a:moveTo>
                  <a:pt x="201041" y="247195"/>
                </a:moveTo>
                <a:lnTo>
                  <a:pt x="539054" y="247195"/>
                </a:lnTo>
                <a:cubicBezTo>
                  <a:pt x="555955" y="247195"/>
                  <a:pt x="569783" y="260839"/>
                  <a:pt x="569783" y="277856"/>
                </a:cubicBezTo>
                <a:cubicBezTo>
                  <a:pt x="569783" y="294719"/>
                  <a:pt x="555955" y="308516"/>
                  <a:pt x="539054" y="308516"/>
                </a:cubicBezTo>
                <a:lnTo>
                  <a:pt x="201041" y="308516"/>
                </a:lnTo>
                <a:cubicBezTo>
                  <a:pt x="183986" y="308516"/>
                  <a:pt x="170312" y="294719"/>
                  <a:pt x="170312" y="277856"/>
                </a:cubicBezTo>
                <a:cubicBezTo>
                  <a:pt x="170312" y="260839"/>
                  <a:pt x="183986" y="247195"/>
                  <a:pt x="201041" y="247195"/>
                </a:cubicBezTo>
                <a:close/>
                <a:moveTo>
                  <a:pt x="201045" y="119189"/>
                </a:moveTo>
                <a:lnTo>
                  <a:pt x="356709" y="119189"/>
                </a:lnTo>
                <a:cubicBezTo>
                  <a:pt x="373612" y="119189"/>
                  <a:pt x="387442" y="133002"/>
                  <a:pt x="387442" y="149885"/>
                </a:cubicBezTo>
                <a:cubicBezTo>
                  <a:pt x="387442" y="166921"/>
                  <a:pt x="373612" y="180581"/>
                  <a:pt x="356709" y="180581"/>
                </a:cubicBezTo>
                <a:lnTo>
                  <a:pt x="201045" y="180581"/>
                </a:lnTo>
                <a:cubicBezTo>
                  <a:pt x="183988" y="180581"/>
                  <a:pt x="170312" y="166921"/>
                  <a:pt x="170312" y="149885"/>
                </a:cubicBezTo>
                <a:cubicBezTo>
                  <a:pt x="170312" y="133002"/>
                  <a:pt x="183988" y="119189"/>
                  <a:pt x="201045" y="119189"/>
                </a:cubicBezTo>
                <a:close/>
                <a:moveTo>
                  <a:pt x="87274" y="0"/>
                </a:moveTo>
                <a:cubicBezTo>
                  <a:pt x="95149" y="0"/>
                  <a:pt x="103024" y="3030"/>
                  <a:pt x="109016" y="9089"/>
                </a:cubicBezTo>
                <a:lnTo>
                  <a:pt x="165407" y="65391"/>
                </a:lnTo>
                <a:cubicBezTo>
                  <a:pt x="177546" y="77357"/>
                  <a:pt x="177546" y="96840"/>
                  <a:pt x="165407" y="108806"/>
                </a:cubicBezTo>
                <a:cubicBezTo>
                  <a:pt x="153422" y="120772"/>
                  <a:pt x="134062" y="120772"/>
                  <a:pt x="122077" y="108806"/>
                </a:cubicBezTo>
                <a:lnTo>
                  <a:pt x="117928" y="104817"/>
                </a:lnTo>
                <a:lnTo>
                  <a:pt x="117928" y="488956"/>
                </a:lnTo>
                <a:lnTo>
                  <a:pt x="482240" y="488956"/>
                </a:lnTo>
                <a:lnTo>
                  <a:pt x="478245" y="484814"/>
                </a:lnTo>
                <a:cubicBezTo>
                  <a:pt x="466107" y="472848"/>
                  <a:pt x="466107" y="453519"/>
                  <a:pt x="478245" y="441553"/>
                </a:cubicBezTo>
                <a:cubicBezTo>
                  <a:pt x="490230" y="429433"/>
                  <a:pt x="509591" y="429433"/>
                  <a:pt x="521576" y="441553"/>
                </a:cubicBezTo>
                <a:lnTo>
                  <a:pt x="578120" y="497854"/>
                </a:lnTo>
                <a:cubicBezTo>
                  <a:pt x="590105" y="509820"/>
                  <a:pt x="590105" y="529303"/>
                  <a:pt x="578120" y="541269"/>
                </a:cubicBezTo>
                <a:lnTo>
                  <a:pt x="521576" y="597724"/>
                </a:lnTo>
                <a:cubicBezTo>
                  <a:pt x="509591" y="609690"/>
                  <a:pt x="490230" y="609690"/>
                  <a:pt x="478245" y="597724"/>
                </a:cubicBezTo>
                <a:cubicBezTo>
                  <a:pt x="466107" y="585758"/>
                  <a:pt x="466107" y="566275"/>
                  <a:pt x="478245" y="554309"/>
                </a:cubicBezTo>
                <a:lnTo>
                  <a:pt x="482240" y="550320"/>
                </a:lnTo>
                <a:lnTo>
                  <a:pt x="87198" y="550320"/>
                </a:lnTo>
                <a:cubicBezTo>
                  <a:pt x="70296" y="550320"/>
                  <a:pt x="56467" y="536514"/>
                  <a:pt x="56467" y="519638"/>
                </a:cubicBezTo>
                <a:lnTo>
                  <a:pt x="56467" y="104817"/>
                </a:lnTo>
                <a:lnTo>
                  <a:pt x="52472" y="108806"/>
                </a:lnTo>
                <a:cubicBezTo>
                  <a:pt x="40487" y="120772"/>
                  <a:pt x="20973" y="120772"/>
                  <a:pt x="8988" y="108806"/>
                </a:cubicBezTo>
                <a:cubicBezTo>
                  <a:pt x="-2997" y="96840"/>
                  <a:pt x="-2997" y="77357"/>
                  <a:pt x="8988" y="65391"/>
                </a:cubicBezTo>
                <a:lnTo>
                  <a:pt x="65532" y="9089"/>
                </a:lnTo>
                <a:cubicBezTo>
                  <a:pt x="71525" y="3030"/>
                  <a:pt x="79399" y="0"/>
                  <a:pt x="87274" y="0"/>
                </a:cubicBezTo>
                <a:close/>
              </a:path>
            </a:pathLst>
          </a:custGeom>
          <a:gradFill>
            <a:gsLst>
              <a:gs pos="0">
                <a:srgbClr val="1F496D"/>
              </a:gs>
              <a:gs pos="100000">
                <a:srgbClr val="4C2E4A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5" name="文本框 7"/>
          <p:cNvSpPr txBox="1"/>
          <p:nvPr>
            <p:custDataLst>
              <p:tags r:id="rId31"/>
            </p:custDataLst>
          </p:nvPr>
        </p:nvSpPr>
        <p:spPr bwMode="auto">
          <a:xfrm>
            <a:off x="1569085" y="4435475"/>
            <a:ext cx="1940560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支持用户登录</a:t>
            </a:r>
            <a:endParaRPr lang="zh-CN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8" name="文本框 7"/>
          <p:cNvSpPr txBox="1"/>
          <p:nvPr>
            <p:custDataLst>
              <p:tags r:id="rId32"/>
            </p:custDataLst>
          </p:nvPr>
        </p:nvSpPr>
        <p:spPr bwMode="auto">
          <a:xfrm>
            <a:off x="9446260" y="4435475"/>
            <a:ext cx="1470025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B0F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问题反馈</a:t>
            </a:r>
            <a:endParaRPr lang="zh-CN" b="1" kern="0" dirty="0">
              <a:solidFill>
                <a:srgbClr val="00B0F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1" name="文本框 7"/>
          <p:cNvSpPr txBox="1"/>
          <p:nvPr>
            <p:custDataLst>
              <p:tags r:id="rId33"/>
            </p:custDataLst>
          </p:nvPr>
        </p:nvSpPr>
        <p:spPr bwMode="auto">
          <a:xfrm>
            <a:off x="4304030" y="5287645"/>
            <a:ext cx="1604645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B0F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点餐列表查询</a:t>
            </a:r>
            <a:endParaRPr lang="zh-CN" b="1" kern="0" dirty="0">
              <a:solidFill>
                <a:srgbClr val="00B0F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4" name="文本框 7"/>
          <p:cNvSpPr txBox="1"/>
          <p:nvPr>
            <p:custDataLst>
              <p:tags r:id="rId34"/>
            </p:custDataLst>
          </p:nvPr>
        </p:nvSpPr>
        <p:spPr bwMode="auto">
          <a:xfrm>
            <a:off x="6672580" y="5311140"/>
            <a:ext cx="1299845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B0F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再来一单</a:t>
            </a:r>
            <a:endParaRPr lang="zh-CN" b="1" kern="0" dirty="0">
              <a:solidFill>
                <a:srgbClr val="00B0F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7" name="文本框 7"/>
          <p:cNvSpPr txBox="1"/>
          <p:nvPr>
            <p:custDataLst>
              <p:tags r:id="rId35"/>
            </p:custDataLst>
          </p:nvPr>
        </p:nvSpPr>
        <p:spPr bwMode="auto">
          <a:xfrm>
            <a:off x="3009265" y="1567815"/>
            <a:ext cx="1787525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点餐使用优惠券</a:t>
            </a:r>
            <a:endParaRPr lang="zh-CN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0" name="文本框 7"/>
          <p:cNvSpPr txBox="1"/>
          <p:nvPr>
            <p:custDataLst>
              <p:tags r:id="rId36"/>
            </p:custDataLst>
          </p:nvPr>
        </p:nvSpPr>
        <p:spPr bwMode="auto">
          <a:xfrm>
            <a:off x="5222240" y="1578610"/>
            <a:ext cx="1715770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历史订单查询</a:t>
            </a:r>
            <a:endParaRPr lang="zh-CN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3" name="文本框 7"/>
          <p:cNvSpPr txBox="1"/>
          <p:nvPr>
            <p:custDataLst>
              <p:tags r:id="rId37"/>
            </p:custDataLst>
          </p:nvPr>
        </p:nvSpPr>
        <p:spPr bwMode="auto">
          <a:xfrm>
            <a:off x="7549515" y="1628775"/>
            <a:ext cx="1797685" cy="36830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b="1" kern="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积分兑换优惠券</a:t>
            </a:r>
            <a:endParaRPr lang="zh-CN" b="1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矩形: 对角圆角 17"/>
          <p:cNvSpPr/>
          <p:nvPr/>
        </p:nvSpPr>
        <p:spPr>
          <a:xfrm>
            <a:off x="551180" y="332105"/>
            <a:ext cx="3681730" cy="631190"/>
          </a:xfrm>
          <a:prstGeom prst="round2DiagRect">
            <a:avLst>
              <a:gd name="adj1" fmla="val 22684"/>
              <a:gd name="adj2" fmla="val 0"/>
            </a:avLst>
          </a:prstGeom>
          <a:solidFill>
            <a:srgbClr val="C00000"/>
          </a:solidFill>
          <a:ln w="63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36000" bIns="72000" rtlCol="0" anchor="ctr"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0" dirty="0">
                <a:solidFill>
                  <a:schemeClr val="accent2">
                    <a:lumMod val="75000"/>
                  </a:scheme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系统功能与特色</a:t>
            </a:r>
            <a:endParaRPr lang="en-US" altLang="zh-CN" sz="3600" b="1" strike="noStrike" noProof="1">
              <a:solidFill>
                <a:schemeClr val="bg1"/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038346" y="6184540"/>
            <a:ext cx="2146572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2024.6.2</a:t>
            </a:r>
            <a:endParaRPr lang="zh-CN" altLang="en-US" sz="2135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6060" y="1917065"/>
            <a:ext cx="68224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sz="8000" dirty="0"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lt"/>
              </a:rPr>
              <a:t>谢谢老师！</a:t>
            </a:r>
            <a:endParaRPr lang="en-US" altLang="zh-CN" sz="4000" dirty="0">
              <a:solidFill>
                <a:schemeClr val="tx1"/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56739" y="4992252"/>
            <a:ext cx="7510272" cy="0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 flipH="1">
            <a:off x="0" y="0"/>
            <a:ext cx="12192000" cy="6858001"/>
            <a:chOff x="2" y="0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2" y="0"/>
              <a:ext cx="3135084" cy="5941181"/>
              <a:chOff x="0" y="0"/>
              <a:chExt cx="2590667" cy="4976958"/>
            </a:xfrm>
          </p:grpSpPr>
          <p:sp>
            <p:nvSpPr>
              <p:cNvPr id="12" name="矩形 1"/>
              <p:cNvSpPr/>
              <p:nvPr/>
            </p:nvSpPr>
            <p:spPr>
              <a:xfrm>
                <a:off x="0" y="0"/>
                <a:ext cx="2590667" cy="4976958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0 h 3689577"/>
                  <a:gd name="connsiteX1-3" fmla="*/ 2278743 w 2278743"/>
                  <a:gd name="connsiteY1-4" fmla="*/ 0 h 3689577"/>
                  <a:gd name="connsiteX2-5" fmla="*/ 0 w 2278743"/>
                  <a:gd name="connsiteY2-6" fmla="*/ 3689577 h 3689577"/>
                  <a:gd name="connsiteX3-7" fmla="*/ 0 w 2278743"/>
                  <a:gd name="connsiteY3-8" fmla="*/ 0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0" y="0"/>
                <a:ext cx="2590667" cy="368957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0 h 3689577"/>
                  <a:gd name="connsiteX1-3" fmla="*/ 2278743 w 2278743"/>
                  <a:gd name="connsiteY1-4" fmla="*/ 0 h 3689577"/>
                  <a:gd name="connsiteX2-5" fmla="*/ 0 w 2278743"/>
                  <a:gd name="connsiteY2-6" fmla="*/ 3689577 h 3689577"/>
                  <a:gd name="connsiteX3-7" fmla="*/ 0 w 2278743"/>
                  <a:gd name="connsiteY3-8" fmla="*/ 0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0"/>
                    </a:moveTo>
                    <a:lnTo>
                      <a:pt x="2278743" y="0"/>
                    </a:lnTo>
                    <a:lnTo>
                      <a:pt x="0" y="36895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63315" y="1664306"/>
              <a:ext cx="2728687" cy="5193695"/>
              <a:chOff x="7715421" y="1884933"/>
              <a:chExt cx="1428579" cy="3258567"/>
            </a:xfrm>
          </p:grpSpPr>
          <p:sp>
            <p:nvSpPr>
              <p:cNvPr id="13" name="矩形 10"/>
              <p:cNvSpPr/>
              <p:nvPr/>
            </p:nvSpPr>
            <p:spPr>
              <a:xfrm>
                <a:off x="7715421" y="1884933"/>
                <a:ext cx="1428579" cy="3258567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3689577 h 3689577"/>
                  <a:gd name="connsiteX1-3" fmla="*/ 2278743 w 2278743"/>
                  <a:gd name="connsiteY1-4" fmla="*/ 0 h 3689577"/>
                  <a:gd name="connsiteX2-5" fmla="*/ 2278743 w 2278743"/>
                  <a:gd name="connsiteY2-6" fmla="*/ 3689577 h 3689577"/>
                  <a:gd name="connsiteX3-7" fmla="*/ 0 w 2278743"/>
                  <a:gd name="connsiteY3-8" fmla="*/ 3689577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715421" y="2606134"/>
                <a:ext cx="1428579" cy="2537366"/>
              </a:xfrm>
              <a:custGeom>
                <a:avLst/>
                <a:gdLst>
                  <a:gd name="connsiteX0" fmla="*/ 0 w 2278743"/>
                  <a:gd name="connsiteY0" fmla="*/ 0 h 3689577"/>
                  <a:gd name="connsiteX1" fmla="*/ 2278743 w 2278743"/>
                  <a:gd name="connsiteY1" fmla="*/ 0 h 3689577"/>
                  <a:gd name="connsiteX2" fmla="*/ 2278743 w 2278743"/>
                  <a:gd name="connsiteY2" fmla="*/ 3689577 h 3689577"/>
                  <a:gd name="connsiteX3" fmla="*/ 0 w 2278743"/>
                  <a:gd name="connsiteY3" fmla="*/ 3689577 h 3689577"/>
                  <a:gd name="connsiteX4" fmla="*/ 0 w 2278743"/>
                  <a:gd name="connsiteY4" fmla="*/ 0 h 3689577"/>
                  <a:gd name="connsiteX0-1" fmla="*/ 0 w 2278743"/>
                  <a:gd name="connsiteY0-2" fmla="*/ 3689577 h 3689577"/>
                  <a:gd name="connsiteX1-3" fmla="*/ 2278743 w 2278743"/>
                  <a:gd name="connsiteY1-4" fmla="*/ 0 h 3689577"/>
                  <a:gd name="connsiteX2-5" fmla="*/ 2278743 w 2278743"/>
                  <a:gd name="connsiteY2-6" fmla="*/ 3689577 h 3689577"/>
                  <a:gd name="connsiteX3-7" fmla="*/ 0 w 2278743"/>
                  <a:gd name="connsiteY3-8" fmla="*/ 3689577 h 36895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78743" h="3689577">
                    <a:moveTo>
                      <a:pt x="0" y="3689577"/>
                    </a:moveTo>
                    <a:lnTo>
                      <a:pt x="2278743" y="0"/>
                    </a:lnTo>
                    <a:lnTo>
                      <a:pt x="2278743" y="3689577"/>
                    </a:lnTo>
                    <a:lnTo>
                      <a:pt x="0" y="36895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8415020" y="37769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071495" y="2132965"/>
            <a:ext cx="6871970" cy="280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开发技术</a:t>
            </a:r>
            <a:endParaRPr lang="zh-CN" altLang="en-US" sz="1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61110" y="968375"/>
            <a:ext cx="10930890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>
            <a:off x="0" y="2515235"/>
            <a:ext cx="1670685" cy="434276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>
            <p:custDataLst>
              <p:tags r:id="rId2"/>
            </p:custDataLst>
          </p:nvPr>
        </p:nvSpPr>
        <p:spPr>
          <a:xfrm>
            <a:off x="0" y="3592830"/>
            <a:ext cx="2036445" cy="3265170"/>
          </a:xfrm>
          <a:prstGeom prst="rtTriangl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>
            <p:custDataLst>
              <p:tags r:id="rId3"/>
            </p:custDataLst>
          </p:nvPr>
        </p:nvSpPr>
        <p:spPr>
          <a:xfrm rot="10800000">
            <a:off x="10521315" y="0"/>
            <a:ext cx="1670685" cy="434276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>
            <p:custDataLst>
              <p:tags r:id="rId4"/>
            </p:custDataLst>
          </p:nvPr>
        </p:nvSpPr>
        <p:spPr>
          <a:xfrm rot="10800000">
            <a:off x="10155555" y="0"/>
            <a:ext cx="2036445" cy="3265170"/>
          </a:xfrm>
          <a:prstGeom prst="rtTriangl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332105"/>
            <a:ext cx="10526395" cy="2084070"/>
            <a:chOff x="920209" y="1823316"/>
            <a:chExt cx="10322211" cy="208358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10322211" cy="208358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HarmonyOS应用开发语言，它在保持</a:t>
              </a:r>
              <a:r>
                <a:rPr sz="1600" strike="noStrike" noProof="1">
                  <a:solidFill>
                    <a:srgbClr val="FF0000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TypeScript</a:t>
              </a:r>
              <a:r>
                <a:rPr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（简称TS）基本语法风格</a:t>
              </a:r>
              <a:r>
                <a:rPr lang="zh-CN" altLang="en-US" sz="16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。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ArkTS在TypeScript的基础上扩展了声明式UI、状态管理等相应的能力</a:t>
              </a:r>
              <a:r>
                <a:rPr lang="zh-CN" altLang="en-US" sz="16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。</a:t>
              </a: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2037979" cy="630947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1.Arkts</a:t>
              </a:r>
              <a:endParaRPr lang="en-US" altLang="zh-CN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998538" y="6175375"/>
            <a:ext cx="10526713" cy="430213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zh-CN" altLang="en-US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ArkTS结合了应用开发和运行的需求，持续演进，包括引入分布式开发范式、并行和并发能力增强等特性。</a:t>
            </a:r>
            <a:endParaRPr lang="zh-CN" altLang="en-US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2305" y="476885"/>
            <a:ext cx="1382395" cy="1426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2780665"/>
            <a:ext cx="4143375" cy="29298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90" y="3120390"/>
            <a:ext cx="3587750" cy="225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5"/>
          <p:cNvGrpSpPr/>
          <p:nvPr/>
        </p:nvGrpSpPr>
        <p:grpSpPr>
          <a:xfrm>
            <a:off x="488950" y="280988"/>
            <a:ext cx="10526713" cy="2336800"/>
            <a:chOff x="920209" y="1823315"/>
            <a:chExt cx="10322211" cy="2337007"/>
          </a:xfrm>
        </p:grpSpPr>
        <p:sp>
          <p:nvSpPr>
            <p:cNvPr id="8" name="矩形: 对角圆角 7"/>
            <p:cNvSpPr/>
            <p:nvPr/>
          </p:nvSpPr>
          <p:spPr>
            <a:xfrm>
              <a:off x="920209" y="1823317"/>
              <a:ext cx="10322211" cy="2337005"/>
            </a:xfrm>
            <a:prstGeom prst="round2DiagRect">
              <a:avLst>
                <a:gd name="adj1" fmla="val 4761"/>
                <a:gd name="adj2" fmla="val 4001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概念：</a:t>
              </a:r>
              <a:r>
                <a:rPr sz="1600" b="0" i="0" strike="noStrike" noProof="1">
                  <a:solidFill>
                    <a:schemeClr val="tx1"/>
                  </a:solidFill>
                  <a:latin typeface="Helvetica Neue"/>
                </a:rPr>
                <a:t>Iconfont是阿里巴巴的矢量图标库，它允许用户访问和使用大量的图标资源</a:t>
              </a:r>
              <a:r>
                <a:rPr lang="zh-CN" altLang="en-US" sz="16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。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strike="noStrike" noProof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Iconfont提供了数以千计的矢量图标，这些图标涵盖各种分类和主题，无论是通用图标还是特定领域的图标，用户都能在这里找到。平台提供多种格式的图标下载，如SVG、TTF、EOT、WOFF、WOFF2等，方便用户在不同平台和设备上使用。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9" name="矩形: 对角圆角 8"/>
            <p:cNvSpPr/>
            <p:nvPr/>
          </p:nvSpPr>
          <p:spPr>
            <a:xfrm>
              <a:off x="920209" y="1823315"/>
              <a:ext cx="2480693" cy="616005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2.iconfont</a:t>
              </a:r>
              <a:endParaRPr lang="en-US" altLang="zh-CN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4105" y="332740"/>
            <a:ext cx="995680" cy="1012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" y="2792730"/>
            <a:ext cx="2038350" cy="3878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10" y="2792095"/>
            <a:ext cx="1979930" cy="3879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85" y="2792095"/>
            <a:ext cx="1995170" cy="3879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0" y="2792730"/>
            <a:ext cx="1929130" cy="3878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071495" y="2132965"/>
            <a:ext cx="6871970" cy="280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4800" b="1">
                <a:gradFill flip="none" rotWithShape="1">
                  <a:gsLst>
                    <a:gs pos="53000">
                      <a:srgbClr val="FFC000"/>
                    </a:gs>
                    <a:gs pos="84000">
                      <a:schemeClr val="accent6">
                        <a:lumMod val="0"/>
                        <a:lumOff val="100000"/>
                      </a:schemeClr>
                    </a:gs>
                    <a:gs pos="20000">
                      <a:srgbClr val="FF9900"/>
                    </a:gs>
                  </a:gsLst>
                  <a:lin ang="16200000" scaled="1"/>
                  <a:tileRect/>
                </a:gradFill>
                <a:effectLst>
                  <a:outerShdw blurRad="101600" dist="38100" dir="5400000" algn="t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功能</a:t>
            </a:r>
            <a:r>
              <a:rPr lang="zh-CN" altLang="en-US" sz="1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+mn-ea"/>
                <a:sym typeface="+mn-lt"/>
              </a:rPr>
              <a:t>概述</a:t>
            </a:r>
            <a:endParaRPr lang="zh-CN" altLang="en-US" sz="1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charset="-122"/>
              <a:ea typeface="华文新魏" panose="02010800040101010101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61110" y="968375"/>
            <a:ext cx="10930890" cy="20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>
            <a:off x="0" y="2515235"/>
            <a:ext cx="1670685" cy="434276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>
            <p:custDataLst>
              <p:tags r:id="rId2"/>
            </p:custDataLst>
          </p:nvPr>
        </p:nvSpPr>
        <p:spPr>
          <a:xfrm>
            <a:off x="0" y="3592830"/>
            <a:ext cx="2036445" cy="3265170"/>
          </a:xfrm>
          <a:prstGeom prst="rtTriangl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>
            <p:custDataLst>
              <p:tags r:id="rId3"/>
            </p:custDataLst>
          </p:nvPr>
        </p:nvSpPr>
        <p:spPr>
          <a:xfrm rot="10800000">
            <a:off x="10521315" y="0"/>
            <a:ext cx="1670685" cy="434276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>
            <p:custDataLst>
              <p:tags r:id="rId4"/>
            </p:custDataLst>
          </p:nvPr>
        </p:nvSpPr>
        <p:spPr>
          <a:xfrm rot="10800000">
            <a:off x="10155555" y="0"/>
            <a:ext cx="2036445" cy="3265170"/>
          </a:xfrm>
          <a:prstGeom prst="rtTriangl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3959225" cy="4465320"/>
            <a:chOff x="920209" y="1823316"/>
            <a:chExt cx="7110308" cy="208358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7110308" cy="208358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登录界面实现登录功能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未输入时提示输入用户名和密码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账号或密码错误提示账号或密码错误</a:t>
              </a: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3385807" cy="513155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1.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登录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659120"/>
            <a:ext cx="11094720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登录成功后跳转到</a:t>
            </a:r>
            <a:r>
              <a:rPr lang="en-US" alt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APP</a:t>
            </a:r>
            <a:r>
              <a:rPr lang="zh-CN" altLang="en-US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首页</a:t>
            </a:r>
            <a:endParaRPr lang="zh-CN" altLang="en-US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380" y="547370"/>
            <a:ext cx="2153285" cy="4488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65" y="548005"/>
            <a:ext cx="2186305" cy="4487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775" y="548005"/>
            <a:ext cx="2204720" cy="448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4465320"/>
            <a:chOff x="920209" y="1823316"/>
            <a:chExt cx="8363592" cy="208358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08358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首页顶部为自定义组件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titleBar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首页设计了轮播图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(swiper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组件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)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美化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登录时跳转页面传输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uid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，查询数据库实现</a:t>
              </a: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展示用户信息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(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用户名、会员积分、优惠券等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)</a:t>
              </a:r>
              <a:endParaRPr lang="en-US" alt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下方自定义组件实现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tableBar</a:t>
              </a:r>
              <a:endParaRPr lang="en-US" alt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3385807" cy="513155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2.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首页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首页轮播图美观，用户信息简要全面，下菜单栏方便跳转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404495"/>
            <a:ext cx="3062605" cy="6053455"/>
          </a:xfrm>
          <a:prstGeom prst="rect">
            <a:avLst/>
          </a:prstGeom>
        </p:spPr>
      </p:pic>
      <p:pic>
        <p:nvPicPr>
          <p:cNvPr id="7" name="图片 6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70" y="404495"/>
            <a:ext cx="3048000" cy="605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4" name="组合 14"/>
          <p:cNvGrpSpPr/>
          <p:nvPr/>
        </p:nvGrpSpPr>
        <p:grpSpPr>
          <a:xfrm rot="0">
            <a:off x="551180" y="547370"/>
            <a:ext cx="4657090" cy="4465320"/>
            <a:chOff x="920209" y="1823316"/>
            <a:chExt cx="8363592" cy="2083583"/>
          </a:xfrm>
        </p:grpSpPr>
        <p:sp>
          <p:nvSpPr>
            <p:cNvPr id="17" name="矩形: 对角圆角 16"/>
            <p:cNvSpPr/>
            <p:nvPr/>
          </p:nvSpPr>
          <p:spPr>
            <a:xfrm>
              <a:off x="920209" y="1823316"/>
              <a:ext cx="8363592" cy="2083583"/>
            </a:xfrm>
            <a:prstGeom prst="round2DiagRect">
              <a:avLst>
                <a:gd name="adj1" fmla="val 6871"/>
                <a:gd name="adj2" fmla="val 6533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bIns="180000" rtlCol="0" anchor="ctr"/>
            <a:lstStyle/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点单顶部为自定义组件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titleBar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点单设计了轮播图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(swiper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组件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)</a:t>
              </a: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美化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上方设计优惠活动，点击进入可以根据消费情况领取优惠券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左侧分类栏分类清晰明了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右侧菜品展示美观、点菜便捷</a:t>
              </a: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下方自定义组件实现</a:t>
              </a:r>
              <a:r>
                <a:rPr lang="en-US" altLang="zh-CN" sz="1600" strike="noStrike" noProof="1">
                  <a:solidFill>
                    <a:schemeClr val="tx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tableBar</a:t>
              </a:r>
              <a:endParaRPr lang="en-US" alt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zh-CN" sz="1600" strike="noStrike" noProof="1">
                <a:solidFill>
                  <a:schemeClr val="tx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360045" lvl="1" indent="-285750" fontAlgn="base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endParaRPr lang="en-US" altLang="zh-CN" sz="16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  <a:p>
              <a:pPr marL="74295" lvl="1" fontAlgn="base">
                <a:lnSpc>
                  <a:spcPct val="200000"/>
                </a:lnSpc>
                <a:buFont typeface="Wingdings" panose="05000000000000000000" pitchFamily="2" charset="2"/>
              </a:pPr>
              <a:endParaRPr lang="en-US" altLang="zh-CN" sz="1600" strike="noStrike" noProof="1"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  <p:sp>
          <p:nvSpPr>
            <p:cNvPr id="18" name="矩形: 对角圆角 17"/>
            <p:cNvSpPr/>
            <p:nvPr/>
          </p:nvSpPr>
          <p:spPr>
            <a:xfrm>
              <a:off x="920209" y="1823316"/>
              <a:ext cx="3385807" cy="513155"/>
            </a:xfrm>
            <a:prstGeom prst="round2DiagRect">
              <a:avLst>
                <a:gd name="adj1" fmla="val 22684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45" fontAlgn="base">
                <a:lnSpc>
                  <a:spcPct val="150000"/>
                </a:lnSpc>
              </a:pPr>
              <a:r>
                <a:rPr lang="en-US" altLang="zh-CN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3.</a:t>
              </a:r>
              <a:r>
                <a:rPr lang="zh-CN" altLang="en-US" sz="3600" b="1" strike="noStrike" noProof="1">
                  <a:solidFill>
                    <a:schemeClr val="bg1"/>
                  </a:solidFill>
                  <a:latin typeface="阿里巴巴普惠体" pitchFamily="18" charset="-122"/>
                  <a:ea typeface="阿里巴巴普惠体" pitchFamily="18" charset="-122"/>
                  <a:cs typeface="阿里巴巴普惠体" pitchFamily="18" charset="-122"/>
                </a:rPr>
                <a:t>点单</a:t>
              </a:r>
              <a:endParaRPr lang="zh-CN" altLang="en-US" sz="3600" b="1" strike="noStrike" noProof="1">
                <a:solidFill>
                  <a:schemeClr val="bg1"/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endParaRPr>
            </a:p>
          </p:txBody>
        </p:sp>
      </p:grpSp>
      <p:sp>
        <p:nvSpPr>
          <p:cNvPr id="2" name="矩形: 对角圆角 1"/>
          <p:cNvSpPr/>
          <p:nvPr/>
        </p:nvSpPr>
        <p:spPr>
          <a:xfrm>
            <a:off x="551180" y="5946140"/>
            <a:ext cx="4722495" cy="438785"/>
          </a:xfrm>
          <a:prstGeom prst="round2DiagRect">
            <a:avLst>
              <a:gd name="adj1" fmla="val 24977"/>
              <a:gd name="adj2" fmla="val 0"/>
            </a:avLst>
          </a:prstGeom>
          <a:solidFill>
            <a:srgbClr val="FFFFE4"/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14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itchFamily="18" charset="-122"/>
                <a:ea typeface="阿里巴巴普惠体" pitchFamily="18" charset="-122"/>
                <a:cs typeface="阿里巴巴普惠体" pitchFamily="18" charset="-122"/>
              </a:rPr>
              <a:t>点单轮播图美观，点菜分类明确，点餐方便快捷</a:t>
            </a:r>
            <a:endParaRPr lang="zh-CN" sz="1400" strike="noStrike" noProof="1">
              <a:solidFill>
                <a:schemeClr val="tx1">
                  <a:lumMod val="75000"/>
                  <a:lumOff val="25000"/>
                </a:schemeClr>
              </a:solidFill>
              <a:latin typeface="阿里巴巴普惠体" pitchFamily="18" charset="-122"/>
              <a:ea typeface="阿里巴巴普惠体" pitchFamily="18" charset="-122"/>
              <a:cs typeface="阿里巴巴普惠体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85" y="452120"/>
            <a:ext cx="2948305" cy="6005830"/>
          </a:xfrm>
          <a:prstGeom prst="rect">
            <a:avLst/>
          </a:prstGeom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15" y="452120"/>
            <a:ext cx="2962275" cy="6015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0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1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2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3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4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5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6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7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8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19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0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1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2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3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4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5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6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7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8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29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0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1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2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3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4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5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6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7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commondata" val="eyJoZGlkIjoiYzQyYjRhNTkxZGNiMmFjODA1NjUyOTk0ZTNhYTM3NmQifQ=="/>
</p:tagLst>
</file>

<file path=ppt/tags/tag5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6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7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8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ags/tag9.xml><?xml version="1.0" encoding="utf-8"?>
<p:tagLst xmlns:p="http://schemas.openxmlformats.org/presentationml/2006/main">
  <p:tag name="KSO_WM_DIAGRAM_VIRTUALLY_FRAME" val="{&quot;height&quot;:381.5050393700787,&quot;left&quot;:90.75,&quot;top&quot;:134.45,&quot;width&quot;:757.0674803149607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1613</Words>
  <Application>WPS 演示</Application>
  <PresentationFormat/>
  <Paragraphs>197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Alibaba PuHuiTi Medium</vt:lpstr>
      <vt:lpstr>阿里巴巴普惠体</vt:lpstr>
      <vt:lpstr>Alibaba PuHuiTi B</vt:lpstr>
      <vt:lpstr>Alibaba PuHuiTi R</vt:lpstr>
      <vt:lpstr>微软雅黑</vt:lpstr>
      <vt:lpstr>华文新魏</vt:lpstr>
      <vt:lpstr>Arial</vt:lpstr>
      <vt:lpstr>Helvetica Neue</vt:lpstr>
      <vt:lpstr>inpin heiti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技术</dc:title>
  <dc:creator>20521</dc:creator>
  <cp:lastModifiedBy>Golcy</cp:lastModifiedBy>
  <cp:revision>133</cp:revision>
  <dcterms:created xsi:type="dcterms:W3CDTF">2024-03-07T12:46:00Z</dcterms:created>
  <dcterms:modified xsi:type="dcterms:W3CDTF">2024-06-01T12:18:20Z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D7B1EDEE7DFF4A3FB8C1EE051A4A0E33_12</vt:lpwstr>
  </property>
</Properties>
</file>